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1" r:id="rId1"/>
  </p:sldMasterIdLst>
  <p:notesMasterIdLst>
    <p:notesMasterId r:id="rId14"/>
  </p:notesMasterIdLst>
  <p:sldIdLst>
    <p:sldId id="353" r:id="rId2"/>
    <p:sldId id="354" r:id="rId3"/>
    <p:sldId id="356" r:id="rId4"/>
    <p:sldId id="358" r:id="rId5"/>
    <p:sldId id="362" r:id="rId6"/>
    <p:sldId id="363" r:id="rId7"/>
    <p:sldId id="338" r:id="rId8"/>
    <p:sldId id="335" r:id="rId9"/>
    <p:sldId id="346" r:id="rId10"/>
    <p:sldId id="350" r:id="rId11"/>
    <p:sldId id="351" r:id="rId12"/>
    <p:sldId id="313" r:id="rId13"/>
  </p:sldIdLst>
  <p:sldSz cx="9144000" cy="6858000" type="screen4x3"/>
  <p:notesSz cx="6858000" cy="9144000"/>
  <p:defaultTextStyle>
    <a:defPPr>
      <a:defRPr lang="en-US"/>
    </a:defPPr>
    <a:lvl1pPr algn="ctr" rtl="0" fontAlgn="base">
      <a:spcBef>
        <a:spcPct val="0"/>
      </a:spcBef>
      <a:spcAft>
        <a:spcPct val="0"/>
      </a:spcAft>
      <a:defRPr b="1"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b="1"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b="1"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b="1"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b="1" kern="1200">
        <a:solidFill>
          <a:schemeClr val="tx1"/>
        </a:solidFill>
        <a:latin typeface="Arial" panose="020B0604020202020204" pitchFamily="34" charset="0"/>
        <a:ea typeface="+mn-ea"/>
        <a:cs typeface="+mn-cs"/>
      </a:defRPr>
    </a:lvl5pPr>
    <a:lvl6pPr marL="2286000" algn="l" defTabSz="914400" rtl="0" eaLnBrk="1" latinLnBrk="0" hangingPunct="1">
      <a:defRPr b="1" kern="1200">
        <a:solidFill>
          <a:schemeClr val="tx1"/>
        </a:solidFill>
        <a:latin typeface="Arial" panose="020B0604020202020204" pitchFamily="34" charset="0"/>
        <a:ea typeface="+mn-ea"/>
        <a:cs typeface="+mn-cs"/>
      </a:defRPr>
    </a:lvl6pPr>
    <a:lvl7pPr marL="2743200" algn="l" defTabSz="914400" rtl="0" eaLnBrk="1" latinLnBrk="0" hangingPunct="1">
      <a:defRPr b="1" kern="1200">
        <a:solidFill>
          <a:schemeClr val="tx1"/>
        </a:solidFill>
        <a:latin typeface="Arial" panose="020B0604020202020204" pitchFamily="34" charset="0"/>
        <a:ea typeface="+mn-ea"/>
        <a:cs typeface="+mn-cs"/>
      </a:defRPr>
    </a:lvl7pPr>
    <a:lvl8pPr marL="3200400" algn="l" defTabSz="914400" rtl="0" eaLnBrk="1" latinLnBrk="0" hangingPunct="1">
      <a:defRPr b="1" kern="1200">
        <a:solidFill>
          <a:schemeClr val="tx1"/>
        </a:solidFill>
        <a:latin typeface="Arial" panose="020B0604020202020204" pitchFamily="34" charset="0"/>
        <a:ea typeface="+mn-ea"/>
        <a:cs typeface="+mn-cs"/>
      </a:defRPr>
    </a:lvl8pPr>
    <a:lvl9pPr marL="3657600" algn="l" defTabSz="914400" rtl="0" eaLnBrk="1" latinLnBrk="0" hangingPunct="1">
      <a:defRPr b="1"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E110C"/>
    <a:srgbClr val="FFFFFF"/>
    <a:srgbClr val="0000CC"/>
    <a:srgbClr val="66FFFF"/>
    <a:srgbClr val="0000FF"/>
    <a:srgbClr val="FFFF00"/>
    <a:srgbClr val="FF3300"/>
    <a:srgbClr val="00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9" d="100"/>
          <a:sy n="109" d="100"/>
        </p:scale>
        <p:origin x="1674" y="10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latin typeface="Arial" charset="0"/>
              </a:defRPr>
            </a:lvl1pPr>
          </a:lstStyle>
          <a:p>
            <a:pPr>
              <a:defRPr/>
            </a:pPr>
            <a:endParaRPr lang="en-US"/>
          </a:p>
        </p:txBody>
      </p:sp>
      <p:sp>
        <p:nvSpPr>
          <p:cNvPr id="6147"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Arial" charset="0"/>
              </a:defRPr>
            </a:lvl1pPr>
          </a:lstStyle>
          <a:p>
            <a:pPr>
              <a:defRPr/>
            </a:pPr>
            <a:endParaRPr lang="en-US"/>
          </a:p>
        </p:txBody>
      </p:sp>
      <p:sp>
        <p:nvSpPr>
          <p:cNvPr id="235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150"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latin typeface="Arial" charset="0"/>
              </a:defRPr>
            </a:lvl1pPr>
          </a:lstStyle>
          <a:p>
            <a:pPr>
              <a:defRPr/>
            </a:pPr>
            <a:endParaRPr lang="en-US"/>
          </a:p>
        </p:txBody>
      </p:sp>
      <p:sp>
        <p:nvSpPr>
          <p:cNvPr id="6151"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vl1pPr>
          </a:lstStyle>
          <a:p>
            <a:fld id="{B53AD64E-773E-4A32-B309-251BF28B3B89}" type="slidenum">
              <a:rPr lang="en-US" altLang="en-US"/>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fld id="{A46AE3E8-8437-485F-9380-7CA8C3321628}" type="slidenum">
              <a:rPr lang="en-US" altLang="en-US" b="0"/>
              <a:pPr eaLnBrk="1" hangingPunct="1"/>
              <a:t>12</a:t>
            </a:fld>
            <a:endParaRPr lang="en-US" altLang="en-US" b="0"/>
          </a:p>
        </p:txBody>
      </p:sp>
      <p:sp>
        <p:nvSpPr>
          <p:cNvPr id="26627" name="Rectangle 2"/>
          <p:cNvSpPr>
            <a:spLocks noGrp="1" noRot="1" noChangeAspect="1" noChangeArrowheads="1" noTextEdit="1"/>
          </p:cNvSpPr>
          <p:nvPr>
            <p:ph type="sldImg"/>
          </p:nvPr>
        </p:nvSpPr>
        <p:spPr>
          <a:ln/>
        </p:spPr>
      </p:sp>
      <p:sp>
        <p:nvSpPr>
          <p:cNvPr id="2662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vi-VN" altLang="en-US" smtClean="0">
              <a:latin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4500"/>
            </a:lvl1pPr>
          </a:lstStyle>
          <a:p>
            <a:r>
              <a:rPr lang="en-US" smtClean="0"/>
              <a:t>Click to edit Master title style</a:t>
            </a:r>
            <a:endParaRPr lang="en-US"/>
          </a:p>
        </p:txBody>
      </p:sp>
      <p:sp>
        <p:nvSpPr>
          <p:cNvPr id="3" name="Subtitle 2"/>
          <p:cNvSpPr>
            <a:spLocks noGrp="1"/>
          </p:cNvSpPr>
          <p:nvPr>
            <p:ph type="subTitle" idx="1"/>
          </p:nvPr>
        </p:nvSpPr>
        <p:spPr>
          <a:xfrm>
            <a:off x="1143000" y="3602038"/>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CA4B2288-AA1D-4882-BD5C-3751790419E4}" type="slidenum">
              <a:rPr lang="en-US" altLang="en-US" smtClean="0"/>
              <a:pPr/>
              <a:t>‹#›</a:t>
            </a:fld>
            <a:endParaRPr lang="en-US" altLang="en-US"/>
          </a:p>
        </p:txBody>
      </p:sp>
    </p:spTree>
    <p:extLst>
      <p:ext uri="{BB962C8B-B14F-4D97-AF65-F5344CB8AC3E}">
        <p14:creationId xmlns:p14="http://schemas.microsoft.com/office/powerpoint/2010/main" val="35063038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BECB4A17-801A-45D0-9C5C-4B2B148E7542}" type="slidenum">
              <a:rPr lang="en-US" altLang="en-US" smtClean="0"/>
              <a:pPr/>
              <a:t>‹#›</a:t>
            </a:fld>
            <a:endParaRPr lang="en-US" altLang="en-US"/>
          </a:p>
        </p:txBody>
      </p:sp>
    </p:spTree>
    <p:extLst>
      <p:ext uri="{BB962C8B-B14F-4D97-AF65-F5344CB8AC3E}">
        <p14:creationId xmlns:p14="http://schemas.microsoft.com/office/powerpoint/2010/main" val="88519284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6BD3B7B5-BB4B-4F24-B846-CCC47CFD58DC}" type="slidenum">
              <a:rPr lang="en-US" altLang="en-US" smtClean="0"/>
              <a:pPr/>
              <a:t>‹#›</a:t>
            </a:fld>
            <a:endParaRPr lang="en-US" altLang="en-US"/>
          </a:p>
        </p:txBody>
      </p:sp>
    </p:spTree>
    <p:extLst>
      <p:ext uri="{BB962C8B-B14F-4D97-AF65-F5344CB8AC3E}">
        <p14:creationId xmlns:p14="http://schemas.microsoft.com/office/powerpoint/2010/main" val="2224014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3F641DFF-F70E-4238-A5C6-9F0CFD534B5D}" type="slidenum">
              <a:rPr lang="en-US" altLang="en-US" smtClean="0"/>
              <a:pPr/>
              <a:t>‹#›</a:t>
            </a:fld>
            <a:endParaRPr lang="en-US" altLang="en-US"/>
          </a:p>
        </p:txBody>
      </p:sp>
    </p:spTree>
    <p:extLst>
      <p:ext uri="{BB962C8B-B14F-4D97-AF65-F5344CB8AC3E}">
        <p14:creationId xmlns:p14="http://schemas.microsoft.com/office/powerpoint/2010/main" val="31277805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4500"/>
            </a:lvl1pPr>
          </a:lstStyle>
          <a:p>
            <a:r>
              <a:rPr lang="en-US" smtClean="0"/>
              <a:t>Click to edit Master title style</a:t>
            </a:r>
            <a:endParaRPr lang="en-US"/>
          </a:p>
        </p:txBody>
      </p:sp>
      <p:sp>
        <p:nvSpPr>
          <p:cNvPr id="3" name="Text Placeholder 2"/>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fld id="{796FDFF5-AB60-4F58-9C33-96A12F1096C0}" type="slidenum">
              <a:rPr lang="en-US" altLang="en-US" smtClean="0"/>
              <a:pPr/>
              <a:t>‹#›</a:t>
            </a:fld>
            <a:endParaRPr lang="en-US" altLang="en-US"/>
          </a:p>
        </p:txBody>
      </p:sp>
    </p:spTree>
    <p:extLst>
      <p:ext uri="{BB962C8B-B14F-4D97-AF65-F5344CB8AC3E}">
        <p14:creationId xmlns:p14="http://schemas.microsoft.com/office/powerpoint/2010/main" val="38647563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286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29150" y="1825625"/>
            <a:ext cx="38862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D88A9AA-9B91-4B04-8E1B-27229F47E49E}" type="slidenum">
              <a:rPr lang="en-US" altLang="en-US" smtClean="0"/>
              <a:pPr/>
              <a:t>‹#›</a:t>
            </a:fld>
            <a:endParaRPr lang="en-US" altLang="en-US"/>
          </a:p>
        </p:txBody>
      </p:sp>
    </p:spTree>
    <p:extLst>
      <p:ext uri="{BB962C8B-B14F-4D97-AF65-F5344CB8AC3E}">
        <p14:creationId xmlns:p14="http://schemas.microsoft.com/office/powerpoint/2010/main" val="372278926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smtClean="0"/>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fld id="{A2DB89D9-AD90-4104-9DD3-F888D4E52EF9}" type="slidenum">
              <a:rPr lang="en-US" altLang="en-US" smtClean="0"/>
              <a:pPr/>
              <a:t>‹#›</a:t>
            </a:fld>
            <a:endParaRPr lang="en-US" altLang="en-US"/>
          </a:p>
        </p:txBody>
      </p:sp>
    </p:spTree>
    <p:extLst>
      <p:ext uri="{BB962C8B-B14F-4D97-AF65-F5344CB8AC3E}">
        <p14:creationId xmlns:p14="http://schemas.microsoft.com/office/powerpoint/2010/main" val="31596384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fld id="{3389F058-6AD9-424A-8DCF-4BF8989BF0B1}" type="slidenum">
              <a:rPr lang="en-US" altLang="en-US" smtClean="0"/>
              <a:pPr/>
              <a:t>‹#›</a:t>
            </a:fld>
            <a:endParaRPr lang="en-US" altLang="en-US"/>
          </a:p>
        </p:txBody>
      </p:sp>
    </p:spTree>
    <p:extLst>
      <p:ext uri="{BB962C8B-B14F-4D97-AF65-F5344CB8AC3E}">
        <p14:creationId xmlns:p14="http://schemas.microsoft.com/office/powerpoint/2010/main" val="7865252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fld id="{4D7DCD06-374B-48D3-A957-6DA1A67BBC45}" type="slidenum">
              <a:rPr lang="en-US" altLang="en-US" smtClean="0"/>
              <a:pPr/>
              <a:t>‹#›</a:t>
            </a:fld>
            <a:endParaRPr lang="en-US" altLang="en-US"/>
          </a:p>
        </p:txBody>
      </p:sp>
    </p:spTree>
    <p:extLst>
      <p:ext uri="{BB962C8B-B14F-4D97-AF65-F5344CB8AC3E}">
        <p14:creationId xmlns:p14="http://schemas.microsoft.com/office/powerpoint/2010/main" val="21238395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06FE3A0B-36C9-45CE-B4D4-AEEB02ACC7EE}" type="slidenum">
              <a:rPr lang="en-US" altLang="en-US" smtClean="0"/>
              <a:pPr/>
              <a:t>‹#›</a:t>
            </a:fld>
            <a:endParaRPr lang="en-US" altLang="en-US"/>
          </a:p>
        </p:txBody>
      </p:sp>
    </p:spTree>
    <p:extLst>
      <p:ext uri="{BB962C8B-B14F-4D97-AF65-F5344CB8AC3E}">
        <p14:creationId xmlns:p14="http://schemas.microsoft.com/office/powerpoint/2010/main" val="31921175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2400"/>
            </a:lvl1pPr>
          </a:lstStyle>
          <a:p>
            <a:r>
              <a:rPr lang="en-US" smtClean="0"/>
              <a:t>Click to edit Master title style</a:t>
            </a:r>
            <a:endParaRPr lang="en-US"/>
          </a:p>
        </p:txBody>
      </p:sp>
      <p:sp>
        <p:nvSpPr>
          <p:cNvPr id="3" name="Picture Placeholder 2"/>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fld id="{DE5A376F-A3DB-4CCE-911A-E31C1523FD2E}" type="slidenum">
              <a:rPr lang="en-US" altLang="en-US" smtClean="0"/>
              <a:pPr/>
              <a:t>‹#›</a:t>
            </a:fld>
            <a:endParaRPr lang="en-US" altLang="en-US"/>
          </a:p>
        </p:txBody>
      </p:sp>
    </p:spTree>
    <p:extLst>
      <p:ext uri="{BB962C8B-B14F-4D97-AF65-F5344CB8AC3E}">
        <p14:creationId xmlns:p14="http://schemas.microsoft.com/office/powerpoint/2010/main" val="4080314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a:defRPr/>
            </a:pPr>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pPr>
              <a:defRPr/>
            </a:pPr>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7F08049-C637-4C80-A2C5-30F5C5885B1F}" type="slidenum">
              <a:rPr lang="en-US" altLang="en-US" smtClean="0"/>
              <a:pPr/>
              <a:t>‹#›</a:t>
            </a:fld>
            <a:endParaRPr lang="en-US" altLang="en-US"/>
          </a:p>
        </p:txBody>
      </p:sp>
    </p:spTree>
    <p:extLst>
      <p:ext uri="{BB962C8B-B14F-4D97-AF65-F5344CB8AC3E}">
        <p14:creationId xmlns:p14="http://schemas.microsoft.com/office/powerpoint/2010/main" val="3185542540"/>
      </p:ext>
    </p:extLst>
  </p:cSld>
  <p:clrMap bg1="lt1" tx1="dk1" bg2="lt2" tx2="dk2" accent1="accent1" accent2="accent2" accent3="accent3" accent4="accent4" accent5="accent5" accent6="accent6" hlink="hlink" folHlink="folHlink"/>
  <p:sldLayoutIdLst>
    <p:sldLayoutId id="2147483702" r:id="rId1"/>
    <p:sldLayoutId id="2147483703" r:id="rId2"/>
    <p:sldLayoutId id="2147483704" r:id="rId3"/>
    <p:sldLayoutId id="2147483705" r:id="rId4"/>
    <p:sldLayoutId id="2147483706" r:id="rId5"/>
    <p:sldLayoutId id="2147483707" r:id="rId6"/>
    <p:sldLayoutId id="2147483708" r:id="rId7"/>
    <p:sldLayoutId id="2147483709" r:id="rId8"/>
    <p:sldLayoutId id="2147483710" r:id="rId9"/>
    <p:sldLayoutId id="2147483711" r:id="rId10"/>
    <p:sldLayoutId id="2147483712"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7" Type="http://schemas.openxmlformats.org/officeDocument/2006/relationships/image" Target="../media/image6.jpeg"/><Relationship Id="rId2" Type="http://schemas.openxmlformats.org/officeDocument/2006/relationships/image" Target="../media/image1.jpeg"/><Relationship Id="rId1" Type="http://schemas.openxmlformats.org/officeDocument/2006/relationships/slideLayout" Target="../slideLayouts/slideLayout2.xml"/><Relationship Id="rId6" Type="http://schemas.openxmlformats.org/officeDocument/2006/relationships/image" Target="../media/image5.jpeg"/><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7.xml"/><Relationship Id="rId4" Type="http://schemas.openxmlformats.org/officeDocument/2006/relationships/image" Target="../media/image12.jpeg"/></Relationships>
</file>

<file path=ppt/slides/_rels/slide8.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10" name="Text Box 6"/>
          <p:cNvSpPr txBox="1">
            <a:spLocks noChangeArrowheads="1"/>
          </p:cNvSpPr>
          <p:nvPr/>
        </p:nvSpPr>
        <p:spPr bwMode="auto">
          <a:xfrm>
            <a:off x="109601" y="1371600"/>
            <a:ext cx="19050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smtClean="0">
                <a:latin typeface="Times New Roman" panose="02020603050405020304" pitchFamily="18" charset="0"/>
                <a:cs typeface="Times New Roman" panose="02020603050405020304" pitchFamily="18" charset="0"/>
              </a:rPr>
              <a:t>- cruel (</a:t>
            </a:r>
            <a:r>
              <a:rPr lang="en-US" altLang="en-US" sz="2400" b="0" dirty="0" err="1" smtClean="0">
                <a:latin typeface="Times New Roman" panose="02020603050405020304" pitchFamily="18" charset="0"/>
                <a:cs typeface="Times New Roman" panose="02020603050405020304" pitchFamily="18" charset="0"/>
              </a:rPr>
              <a:t>adj</a:t>
            </a:r>
            <a:r>
              <a:rPr lang="en-US" altLang="en-US" sz="2400" b="0" dirty="0" smtClean="0">
                <a:latin typeface="Times New Roman" panose="02020603050405020304" pitchFamily="18" charset="0"/>
                <a:cs typeface="Times New Roman" panose="02020603050405020304" pitchFamily="18" charset="0"/>
              </a:rPr>
              <a:t>):</a:t>
            </a:r>
            <a:endParaRPr lang="vi-VN" altLang="en-US" sz="2400" b="0" dirty="0">
              <a:latin typeface="Times New Roman" panose="02020603050405020304" pitchFamily="18" charset="0"/>
              <a:cs typeface="Times New Roman" panose="02020603050405020304" pitchFamily="18" charset="0"/>
            </a:endParaRPr>
          </a:p>
        </p:txBody>
      </p:sp>
      <p:sp>
        <p:nvSpPr>
          <p:cNvPr id="47111" name="Text Box 7"/>
          <p:cNvSpPr txBox="1">
            <a:spLocks noChangeArrowheads="1"/>
          </p:cNvSpPr>
          <p:nvPr/>
        </p:nvSpPr>
        <p:spPr bwMode="auto">
          <a:xfrm>
            <a:off x="1704037" y="1369393"/>
            <a:ext cx="1219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err="1">
                <a:latin typeface="Times New Roman" panose="02020603050405020304" pitchFamily="18" charset="0"/>
                <a:cs typeface="Times New Roman" panose="02020603050405020304" pitchFamily="18" charset="0"/>
              </a:rPr>
              <a:t>độc</a:t>
            </a:r>
            <a:r>
              <a:rPr lang="en-US" altLang="en-US" sz="2400" b="0" dirty="0">
                <a:latin typeface="Times New Roman" panose="02020603050405020304" pitchFamily="18" charset="0"/>
                <a:cs typeface="Times New Roman" panose="02020603050405020304" pitchFamily="18" charset="0"/>
              </a:rPr>
              <a:t> </a:t>
            </a:r>
            <a:r>
              <a:rPr lang="en-US" altLang="en-US" sz="2400" b="0" dirty="0" err="1">
                <a:latin typeface="Times New Roman" panose="02020603050405020304" pitchFamily="18" charset="0"/>
                <a:cs typeface="Times New Roman" panose="02020603050405020304" pitchFamily="18" charset="0"/>
              </a:rPr>
              <a:t>ác</a:t>
            </a:r>
            <a:endParaRPr lang="vi-VN" altLang="en-US" sz="2400" b="0" dirty="0">
              <a:latin typeface="Times New Roman" panose="02020603050405020304" pitchFamily="18" charset="0"/>
              <a:cs typeface="Times New Roman" panose="02020603050405020304" pitchFamily="18" charset="0"/>
            </a:endParaRPr>
          </a:p>
        </p:txBody>
      </p:sp>
      <p:pic>
        <p:nvPicPr>
          <p:cNvPr id="47112" name="Picture 8" descr="1748623690_eecf4d824d"/>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486402" y="823910"/>
            <a:ext cx="4114800" cy="45100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3" name="Text Box 9"/>
          <p:cNvSpPr txBox="1">
            <a:spLocks noChangeArrowheads="1"/>
          </p:cNvSpPr>
          <p:nvPr/>
        </p:nvSpPr>
        <p:spPr bwMode="auto">
          <a:xfrm>
            <a:off x="4791202" y="5600700"/>
            <a:ext cx="3505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800" b="0">
                <a:latin typeface="Times New Roman" panose="02020603050405020304" pitchFamily="18" charset="0"/>
                <a:cs typeface="Times New Roman" panose="02020603050405020304" pitchFamily="18" charset="0"/>
              </a:rPr>
              <a:t>She is very </a:t>
            </a:r>
            <a:r>
              <a:rPr lang="en-US" altLang="en-US" sz="2800" b="0" u="sng">
                <a:solidFill>
                  <a:srgbClr val="FF0066"/>
                </a:solidFill>
                <a:latin typeface="Times New Roman" panose="02020603050405020304" pitchFamily="18" charset="0"/>
                <a:cs typeface="Times New Roman" panose="02020603050405020304" pitchFamily="18" charset="0"/>
              </a:rPr>
              <a:t>cruel</a:t>
            </a:r>
            <a:endParaRPr lang="vi-VN" altLang="en-US" sz="2800" b="0" u="sng">
              <a:solidFill>
                <a:srgbClr val="FF0066"/>
              </a:solidFill>
              <a:latin typeface="Times New Roman" panose="02020603050405020304" pitchFamily="18" charset="0"/>
              <a:cs typeface="Times New Roman" panose="02020603050405020304" pitchFamily="18" charset="0"/>
            </a:endParaRPr>
          </a:p>
        </p:txBody>
      </p:sp>
      <p:sp>
        <p:nvSpPr>
          <p:cNvPr id="47114" name="Text Box 10"/>
          <p:cNvSpPr txBox="1">
            <a:spLocks noChangeArrowheads="1"/>
          </p:cNvSpPr>
          <p:nvPr/>
        </p:nvSpPr>
        <p:spPr bwMode="auto">
          <a:xfrm>
            <a:off x="109601" y="1752600"/>
            <a:ext cx="1828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smtClean="0">
                <a:latin typeface="Times New Roman" panose="02020603050405020304" pitchFamily="18" charset="0"/>
                <a:cs typeface="Times New Roman" panose="02020603050405020304" pitchFamily="18" charset="0"/>
              </a:rPr>
              <a:t>- </a:t>
            </a:r>
            <a:r>
              <a:rPr lang="vi-VN" altLang="en-US" sz="2400" b="0" dirty="0" smtClean="0">
                <a:latin typeface="Times New Roman" panose="02020603050405020304" pitchFamily="18" charset="0"/>
                <a:cs typeface="Times New Roman" panose="02020603050405020304" pitchFamily="18" charset="0"/>
              </a:rPr>
              <a:t>ups</a:t>
            </a:r>
            <a:r>
              <a:rPr lang="en-US" altLang="en-US" sz="2400" b="0" dirty="0" smtClean="0">
                <a:latin typeface="Times New Roman" panose="02020603050405020304" pitchFamily="18" charset="0"/>
                <a:cs typeface="Times New Roman" panose="02020603050405020304" pitchFamily="18" charset="0"/>
              </a:rPr>
              <a:t>et (</a:t>
            </a:r>
            <a:r>
              <a:rPr lang="en-US" altLang="en-US" sz="2400" b="0" dirty="0" err="1" smtClean="0">
                <a:latin typeface="Times New Roman" panose="02020603050405020304" pitchFamily="18" charset="0"/>
                <a:cs typeface="Times New Roman" panose="02020603050405020304" pitchFamily="18" charset="0"/>
              </a:rPr>
              <a:t>adj</a:t>
            </a:r>
            <a:r>
              <a:rPr lang="en-US" altLang="en-US" sz="2400" b="0" dirty="0" smtClean="0">
                <a:latin typeface="Times New Roman" panose="02020603050405020304" pitchFamily="18" charset="0"/>
                <a:cs typeface="Times New Roman" panose="02020603050405020304" pitchFamily="18" charset="0"/>
              </a:rPr>
              <a:t>):</a:t>
            </a:r>
            <a:endParaRPr lang="vi-VN" altLang="en-US" sz="2400" b="0" dirty="0">
              <a:latin typeface="Times New Roman" panose="02020603050405020304" pitchFamily="18" charset="0"/>
              <a:cs typeface="Times New Roman" panose="02020603050405020304" pitchFamily="18" charset="0"/>
            </a:endParaRPr>
          </a:p>
        </p:txBody>
      </p:sp>
      <p:pic>
        <p:nvPicPr>
          <p:cNvPr id="47116" name="Picture 12" descr="UpsetChil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486402" y="876300"/>
            <a:ext cx="41148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17" name="Text Box 13"/>
          <p:cNvSpPr txBox="1">
            <a:spLocks noChangeArrowheads="1"/>
          </p:cNvSpPr>
          <p:nvPr/>
        </p:nvSpPr>
        <p:spPr bwMode="auto">
          <a:xfrm>
            <a:off x="4791202" y="5295900"/>
            <a:ext cx="3505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800" b="0">
                <a:latin typeface="Times New Roman" panose="02020603050405020304" pitchFamily="18" charset="0"/>
                <a:cs typeface="Times New Roman" panose="02020603050405020304" pitchFamily="18" charset="0"/>
              </a:rPr>
              <a:t>He is </a:t>
            </a:r>
            <a:r>
              <a:rPr lang="en-US" altLang="en-US" sz="2800" b="0" u="sng">
                <a:solidFill>
                  <a:srgbClr val="FF0066"/>
                </a:solidFill>
                <a:latin typeface="Times New Roman" panose="02020603050405020304" pitchFamily="18" charset="0"/>
                <a:cs typeface="Times New Roman" panose="02020603050405020304" pitchFamily="18" charset="0"/>
              </a:rPr>
              <a:t>a prince</a:t>
            </a:r>
            <a:endParaRPr lang="vi-VN" altLang="en-US" sz="2800" b="0" u="sng">
              <a:solidFill>
                <a:srgbClr val="FF0066"/>
              </a:solidFill>
              <a:latin typeface="Times New Roman" panose="02020603050405020304" pitchFamily="18" charset="0"/>
              <a:cs typeface="Times New Roman" panose="02020603050405020304" pitchFamily="18" charset="0"/>
            </a:endParaRPr>
          </a:p>
        </p:txBody>
      </p:sp>
      <p:sp>
        <p:nvSpPr>
          <p:cNvPr id="47118" name="Text Box 14"/>
          <p:cNvSpPr txBox="1">
            <a:spLocks noChangeArrowheads="1"/>
          </p:cNvSpPr>
          <p:nvPr/>
        </p:nvSpPr>
        <p:spPr bwMode="auto">
          <a:xfrm>
            <a:off x="1710894" y="1787050"/>
            <a:ext cx="1636987"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vi-VN" altLang="en-US" sz="2400" b="0" dirty="0">
                <a:latin typeface="Times New Roman" panose="02020603050405020304" pitchFamily="18" charset="0"/>
                <a:cs typeface="Times New Roman" panose="02020603050405020304" pitchFamily="18" charset="0"/>
              </a:rPr>
              <a:t>buồn phiền</a:t>
            </a:r>
            <a:r>
              <a:rPr lang="en-US" altLang="en-US" sz="2400" b="0" dirty="0">
                <a:latin typeface="Times New Roman" panose="02020603050405020304" pitchFamily="18" charset="0"/>
                <a:cs typeface="Times New Roman" panose="02020603050405020304" pitchFamily="18" charset="0"/>
              </a:rPr>
              <a:t> </a:t>
            </a:r>
            <a:endParaRPr lang="vi-VN" altLang="en-US" sz="2400" b="0" dirty="0">
              <a:latin typeface="Times New Roman" panose="02020603050405020304" pitchFamily="18" charset="0"/>
              <a:cs typeface="Times New Roman" panose="02020603050405020304" pitchFamily="18" charset="0"/>
            </a:endParaRPr>
          </a:p>
        </p:txBody>
      </p:sp>
      <p:sp>
        <p:nvSpPr>
          <p:cNvPr id="47119" name="Text Box 15"/>
          <p:cNvSpPr txBox="1">
            <a:spLocks noChangeArrowheads="1"/>
          </p:cNvSpPr>
          <p:nvPr/>
        </p:nvSpPr>
        <p:spPr bwMode="auto">
          <a:xfrm>
            <a:off x="109601" y="2133600"/>
            <a:ext cx="34290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smtClean="0">
                <a:latin typeface="Times New Roman" panose="02020603050405020304" pitchFamily="18" charset="0"/>
                <a:cs typeface="Times New Roman" panose="02020603050405020304" pitchFamily="18" charset="0"/>
              </a:rPr>
              <a:t>- broken h</a:t>
            </a:r>
            <a:r>
              <a:rPr lang="vi-VN" altLang="en-US" sz="2400" b="0" dirty="0" smtClean="0">
                <a:latin typeface="Times New Roman" panose="02020603050405020304" pitchFamily="18" charset="0"/>
                <a:cs typeface="Times New Roman" panose="02020603050405020304" pitchFamily="18" charset="0"/>
              </a:rPr>
              <a:t>ear</a:t>
            </a:r>
            <a:r>
              <a:rPr lang="en-US" altLang="en-US" sz="2400" b="0" dirty="0" smtClean="0">
                <a:latin typeface="Times New Roman" panose="02020603050405020304" pitchFamily="18" charset="0"/>
                <a:cs typeface="Times New Roman" panose="02020603050405020304" pitchFamily="18" charset="0"/>
              </a:rPr>
              <a:t>t (n):</a:t>
            </a:r>
            <a:endParaRPr lang="vi-VN" altLang="en-US" sz="2400" b="0" dirty="0">
              <a:latin typeface="Times New Roman" panose="02020603050405020304" pitchFamily="18" charset="0"/>
              <a:cs typeface="Times New Roman" panose="02020603050405020304" pitchFamily="18" charset="0"/>
            </a:endParaRPr>
          </a:p>
        </p:txBody>
      </p:sp>
      <p:sp>
        <p:nvSpPr>
          <p:cNvPr id="47120" name="Text Box 16"/>
          <p:cNvSpPr txBox="1">
            <a:spLocks noChangeArrowheads="1"/>
          </p:cNvSpPr>
          <p:nvPr/>
        </p:nvSpPr>
        <p:spPr bwMode="auto">
          <a:xfrm>
            <a:off x="2437824" y="2140022"/>
            <a:ext cx="14061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a:latin typeface="Times New Roman" panose="02020603050405020304" pitchFamily="18" charset="0"/>
                <a:cs typeface="Times New Roman" panose="02020603050405020304" pitchFamily="18" charset="0"/>
              </a:rPr>
              <a:t> </a:t>
            </a:r>
            <a:r>
              <a:rPr lang="vi-VN" altLang="en-US" sz="2400" b="0" dirty="0">
                <a:latin typeface="Times New Roman" panose="02020603050405020304" pitchFamily="18" charset="0"/>
                <a:cs typeface="Times New Roman" panose="02020603050405020304" pitchFamily="18" charset="0"/>
              </a:rPr>
              <a:t>đau lòng</a:t>
            </a:r>
            <a:r>
              <a:rPr lang="en-US" altLang="en-US" sz="2400" b="0" dirty="0">
                <a:latin typeface="Times New Roman" panose="02020603050405020304" pitchFamily="18" charset="0"/>
                <a:cs typeface="Times New Roman" panose="02020603050405020304" pitchFamily="18" charset="0"/>
              </a:rPr>
              <a:t> </a:t>
            </a:r>
            <a:endParaRPr lang="vi-VN" altLang="en-US" sz="2400" b="0" dirty="0">
              <a:latin typeface="Times New Roman" panose="02020603050405020304" pitchFamily="18" charset="0"/>
              <a:cs typeface="Times New Roman" panose="02020603050405020304" pitchFamily="18" charset="0"/>
            </a:endParaRPr>
          </a:p>
        </p:txBody>
      </p:sp>
      <p:sp>
        <p:nvSpPr>
          <p:cNvPr id="47121" name="Text Box 17"/>
          <p:cNvSpPr txBox="1">
            <a:spLocks noChangeArrowheads="1"/>
          </p:cNvSpPr>
          <p:nvPr/>
        </p:nvSpPr>
        <p:spPr bwMode="auto">
          <a:xfrm>
            <a:off x="100203" y="2499946"/>
            <a:ext cx="31242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smtClean="0">
                <a:latin typeface="Times New Roman" panose="02020603050405020304" pitchFamily="18" charset="0"/>
                <a:cs typeface="Times New Roman" panose="02020603050405020304" pitchFamily="18" charset="0"/>
              </a:rPr>
              <a:t>- f</a:t>
            </a:r>
            <a:r>
              <a:rPr lang="vi-VN" altLang="en-US" sz="2400" b="0" dirty="0" smtClean="0">
                <a:latin typeface="Times New Roman" panose="02020603050405020304" pitchFamily="18" charset="0"/>
                <a:cs typeface="Times New Roman" panose="02020603050405020304" pitchFamily="18" charset="0"/>
              </a:rPr>
              <a:t>es</a:t>
            </a:r>
            <a:r>
              <a:rPr lang="en-US" altLang="en-US" sz="2400" b="0" dirty="0" err="1" smtClean="0">
                <a:latin typeface="Times New Roman" panose="02020603050405020304" pitchFamily="18" charset="0"/>
                <a:cs typeface="Times New Roman" panose="02020603050405020304" pitchFamily="18" charset="0"/>
              </a:rPr>
              <a:t>tival</a:t>
            </a:r>
            <a:r>
              <a:rPr lang="en-US" altLang="en-US" sz="2400" b="0" dirty="0" smtClean="0">
                <a:latin typeface="Times New Roman" panose="02020603050405020304" pitchFamily="18" charset="0"/>
                <a:cs typeface="Times New Roman" panose="02020603050405020304" pitchFamily="18" charset="0"/>
              </a:rPr>
              <a:t> (n):</a:t>
            </a:r>
            <a:endParaRPr lang="vi-VN" altLang="en-US" sz="2400" b="0" dirty="0">
              <a:latin typeface="Times New Roman" panose="02020603050405020304" pitchFamily="18" charset="0"/>
              <a:cs typeface="Times New Roman" panose="02020603050405020304" pitchFamily="18" charset="0"/>
            </a:endParaRPr>
          </a:p>
        </p:txBody>
      </p:sp>
      <p:pic>
        <p:nvPicPr>
          <p:cNvPr id="47123" name="Picture 19" descr="vualendanx"/>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10190" y="952500"/>
            <a:ext cx="4238625"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4" name="Text Box 20"/>
          <p:cNvSpPr txBox="1">
            <a:spLocks noChangeArrowheads="1"/>
          </p:cNvSpPr>
          <p:nvPr/>
        </p:nvSpPr>
        <p:spPr bwMode="auto">
          <a:xfrm>
            <a:off x="1852736" y="2514600"/>
            <a:ext cx="952505"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vi-VN" altLang="en-US" sz="2400" b="0" dirty="0">
                <a:latin typeface="Times New Roman" panose="02020603050405020304" pitchFamily="18" charset="0"/>
                <a:cs typeface="Times New Roman" panose="02020603050405020304" pitchFamily="18" charset="0"/>
              </a:rPr>
              <a:t> lễ hội</a:t>
            </a:r>
          </a:p>
        </p:txBody>
      </p:sp>
      <p:sp>
        <p:nvSpPr>
          <p:cNvPr id="47125" name="Text Box 21"/>
          <p:cNvSpPr txBox="1">
            <a:spLocks noChangeArrowheads="1"/>
          </p:cNvSpPr>
          <p:nvPr/>
        </p:nvSpPr>
        <p:spPr bwMode="auto">
          <a:xfrm>
            <a:off x="124255" y="2865994"/>
            <a:ext cx="167640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vi-VN" altLang="en-US" b="0" dirty="0" smtClean="0">
                <a:latin typeface="Times New Roman" panose="02020603050405020304" pitchFamily="18" charset="0"/>
                <a:cs typeface="Times New Roman" panose="02020603050405020304" pitchFamily="18" charset="0"/>
              </a:rPr>
              <a:t>- </a:t>
            </a:r>
            <a:r>
              <a:rPr lang="en-US" altLang="en-US" sz="2400" b="0" dirty="0" smtClean="0">
                <a:latin typeface="Times New Roman" panose="02020603050405020304" pitchFamily="18" charset="0"/>
                <a:cs typeface="Times New Roman" panose="02020603050405020304" pitchFamily="18" charset="0"/>
              </a:rPr>
              <a:t>p</a:t>
            </a:r>
            <a:r>
              <a:rPr lang="vi-VN" altLang="en-US" sz="2400" b="0" dirty="0" smtClean="0">
                <a:latin typeface="Times New Roman" panose="02020603050405020304" pitchFamily="18" charset="0"/>
                <a:cs typeface="Times New Roman" panose="02020603050405020304" pitchFamily="18" charset="0"/>
              </a:rPr>
              <a:t>rince</a:t>
            </a:r>
            <a:r>
              <a:rPr lang="en-US" altLang="en-US" sz="2400" b="0" dirty="0" smtClean="0">
                <a:latin typeface="Times New Roman" panose="02020603050405020304" pitchFamily="18" charset="0"/>
                <a:cs typeface="Times New Roman" panose="02020603050405020304" pitchFamily="18" charset="0"/>
              </a:rPr>
              <a:t>(n): </a:t>
            </a:r>
            <a:endParaRPr lang="vi-VN" altLang="en-US" sz="2400" b="0" dirty="0">
              <a:latin typeface="Times New Roman" panose="02020603050405020304" pitchFamily="18" charset="0"/>
              <a:cs typeface="Times New Roman" panose="02020603050405020304" pitchFamily="18" charset="0"/>
            </a:endParaRPr>
          </a:p>
        </p:txBody>
      </p:sp>
      <p:pic>
        <p:nvPicPr>
          <p:cNvPr id="47126" name="Picture 22" descr="Pict0007b"/>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0202" y="1562100"/>
            <a:ext cx="4343400" cy="3830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27" name="Text Box 23"/>
          <p:cNvSpPr txBox="1">
            <a:spLocks noChangeArrowheads="1"/>
          </p:cNvSpPr>
          <p:nvPr/>
        </p:nvSpPr>
        <p:spPr bwMode="auto">
          <a:xfrm>
            <a:off x="4867402" y="6057900"/>
            <a:ext cx="3505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800" b="0">
                <a:latin typeface="Times New Roman" panose="02020603050405020304" pitchFamily="18" charset="0"/>
                <a:cs typeface="Times New Roman" panose="02020603050405020304" pitchFamily="18" charset="0"/>
              </a:rPr>
              <a:t>She is very </a:t>
            </a:r>
            <a:r>
              <a:rPr lang="en-US" altLang="en-US" sz="2800" b="0" u="sng">
                <a:solidFill>
                  <a:srgbClr val="FF0066"/>
                </a:solidFill>
                <a:latin typeface="Times New Roman" panose="02020603050405020304" pitchFamily="18" charset="0"/>
                <a:cs typeface="Times New Roman" panose="02020603050405020304" pitchFamily="18" charset="0"/>
              </a:rPr>
              <a:t>upset</a:t>
            </a:r>
            <a:endParaRPr lang="vi-VN" altLang="en-US" sz="2800" b="0" u="sng">
              <a:solidFill>
                <a:srgbClr val="FF0066"/>
              </a:solidFill>
              <a:latin typeface="Times New Roman" panose="02020603050405020304" pitchFamily="18" charset="0"/>
              <a:cs typeface="Times New Roman" panose="02020603050405020304" pitchFamily="18" charset="0"/>
            </a:endParaRPr>
          </a:p>
        </p:txBody>
      </p:sp>
      <p:sp>
        <p:nvSpPr>
          <p:cNvPr id="47128" name="Line 24"/>
          <p:cNvSpPr>
            <a:spLocks noChangeShapeType="1"/>
          </p:cNvSpPr>
          <p:nvPr/>
        </p:nvSpPr>
        <p:spPr bwMode="auto">
          <a:xfrm flipH="1" flipV="1">
            <a:off x="5553202" y="2781300"/>
            <a:ext cx="838200" cy="2667000"/>
          </a:xfrm>
          <a:prstGeom prst="line">
            <a:avLst/>
          </a:prstGeom>
          <a:noFill/>
          <a:ln w="9525">
            <a:solidFill>
              <a:srgbClr val="FF0066"/>
            </a:solidFill>
            <a:round/>
            <a:headEnd/>
            <a:tailEnd type="triangle" w="med" len="med"/>
          </a:ln>
          <a:extLst>
            <a:ext uri="{909E8E84-426E-40DD-AFC4-6F175D3DCCD1}">
              <a14:hiddenFill xmlns:a14="http://schemas.microsoft.com/office/drawing/2010/main">
                <a:noFill/>
              </a14:hiddenFill>
            </a:ext>
          </a:extLst>
        </p:spPr>
        <p:txBody>
          <a:bodyPr/>
          <a:lstStyle/>
          <a:p>
            <a:pPr algn="l"/>
            <a:endParaRPr lang="en-US" b="0">
              <a:latin typeface="Times New Roman" panose="02020603050405020304" pitchFamily="18" charset="0"/>
              <a:cs typeface="Times New Roman" panose="02020603050405020304" pitchFamily="18" charset="0"/>
            </a:endParaRPr>
          </a:p>
        </p:txBody>
      </p:sp>
      <p:sp>
        <p:nvSpPr>
          <p:cNvPr id="47129" name="Text Box 25"/>
          <p:cNvSpPr txBox="1">
            <a:spLocks noChangeArrowheads="1"/>
          </p:cNvSpPr>
          <p:nvPr/>
        </p:nvSpPr>
        <p:spPr bwMode="auto">
          <a:xfrm>
            <a:off x="1704037" y="2920765"/>
            <a:ext cx="126509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a:latin typeface="Times New Roman" panose="02020603050405020304" pitchFamily="18" charset="0"/>
                <a:cs typeface="Times New Roman" panose="02020603050405020304" pitchFamily="18" charset="0"/>
              </a:rPr>
              <a:t>ho</a:t>
            </a:r>
            <a:r>
              <a:rPr lang="vi-VN" altLang="en-US" sz="2400" b="0" dirty="0">
                <a:latin typeface="Times New Roman" panose="02020603050405020304" pitchFamily="18" charset="0"/>
                <a:cs typeface="Times New Roman" panose="02020603050405020304" pitchFamily="18" charset="0"/>
              </a:rPr>
              <a:t>àng</a:t>
            </a:r>
            <a:r>
              <a:rPr lang="en-US" altLang="en-US" sz="2400" b="0" dirty="0">
                <a:latin typeface="Times New Roman" panose="02020603050405020304" pitchFamily="18" charset="0"/>
                <a:cs typeface="Times New Roman" panose="02020603050405020304" pitchFamily="18" charset="0"/>
              </a:rPr>
              <a:t> t</a:t>
            </a:r>
            <a:r>
              <a:rPr lang="vi-VN" altLang="en-US" sz="2400" b="0" dirty="0">
                <a:latin typeface="Times New Roman" panose="02020603050405020304" pitchFamily="18" charset="0"/>
                <a:cs typeface="Times New Roman" panose="02020603050405020304" pitchFamily="18" charset="0"/>
              </a:rPr>
              <a:t>ử</a:t>
            </a:r>
          </a:p>
        </p:txBody>
      </p:sp>
      <p:sp>
        <p:nvSpPr>
          <p:cNvPr id="47130" name="Text Box 26"/>
          <p:cNvSpPr txBox="1">
            <a:spLocks noChangeArrowheads="1"/>
          </p:cNvSpPr>
          <p:nvPr/>
        </p:nvSpPr>
        <p:spPr bwMode="auto">
          <a:xfrm>
            <a:off x="112372" y="3266411"/>
            <a:ext cx="1619354"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vi-VN" altLang="en-US" sz="2400" b="0" dirty="0" smtClean="0">
                <a:latin typeface="Times New Roman" panose="02020603050405020304" pitchFamily="18" charset="0"/>
                <a:cs typeface="Times New Roman" panose="02020603050405020304" pitchFamily="18" charset="0"/>
              </a:rPr>
              <a:t>- fairy</a:t>
            </a:r>
            <a:r>
              <a:rPr lang="en-US" altLang="en-US" sz="2400" b="0" dirty="0" smtClean="0">
                <a:latin typeface="Times New Roman" panose="02020603050405020304" pitchFamily="18" charset="0"/>
                <a:cs typeface="Times New Roman" panose="02020603050405020304" pitchFamily="18" charset="0"/>
              </a:rPr>
              <a:t> (n) : </a:t>
            </a:r>
            <a:endParaRPr lang="vi-VN" altLang="en-US" sz="2400" b="0" dirty="0">
              <a:latin typeface="Times New Roman" panose="02020603050405020304" pitchFamily="18" charset="0"/>
              <a:cs typeface="Times New Roman" panose="02020603050405020304" pitchFamily="18" charset="0"/>
            </a:endParaRPr>
          </a:p>
        </p:txBody>
      </p:sp>
      <p:pic>
        <p:nvPicPr>
          <p:cNvPr id="47131" name="Picture 27" descr="fairy_godmother_3"/>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334002" y="823912"/>
            <a:ext cx="4359275" cy="45481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7132" name="Text Box 28"/>
          <p:cNvSpPr txBox="1">
            <a:spLocks noChangeArrowheads="1"/>
          </p:cNvSpPr>
          <p:nvPr/>
        </p:nvSpPr>
        <p:spPr bwMode="auto">
          <a:xfrm>
            <a:off x="1767385" y="3256852"/>
            <a:ext cx="13773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err="1">
                <a:latin typeface="Times New Roman" panose="02020603050405020304" pitchFamily="18" charset="0"/>
                <a:cs typeface="Times New Roman" panose="02020603050405020304" pitchFamily="18" charset="0"/>
              </a:rPr>
              <a:t>nàng</a:t>
            </a:r>
            <a:r>
              <a:rPr lang="en-US" altLang="en-US" sz="2400" b="0" dirty="0">
                <a:latin typeface="Times New Roman" panose="02020603050405020304" pitchFamily="18" charset="0"/>
                <a:cs typeface="Times New Roman" panose="02020603050405020304" pitchFamily="18" charset="0"/>
              </a:rPr>
              <a:t> </a:t>
            </a:r>
            <a:r>
              <a:rPr lang="en-US" altLang="en-US" sz="2400" b="0" dirty="0" err="1">
                <a:latin typeface="Times New Roman" panose="02020603050405020304" pitchFamily="18" charset="0"/>
                <a:cs typeface="Times New Roman" panose="02020603050405020304" pitchFamily="18" charset="0"/>
              </a:rPr>
              <a:t>tiên</a:t>
            </a:r>
            <a:r>
              <a:rPr lang="en-US" altLang="en-US" b="0" dirty="0">
                <a:latin typeface="Times New Roman" panose="02020603050405020304" pitchFamily="18" charset="0"/>
                <a:cs typeface="Times New Roman" panose="02020603050405020304" pitchFamily="18" charset="0"/>
              </a:rPr>
              <a:t> </a:t>
            </a:r>
            <a:endParaRPr lang="vi-VN" altLang="en-US" b="0" dirty="0">
              <a:latin typeface="Times New Roman" panose="02020603050405020304" pitchFamily="18" charset="0"/>
              <a:cs typeface="Times New Roman" panose="02020603050405020304" pitchFamily="18" charset="0"/>
            </a:endParaRPr>
          </a:p>
        </p:txBody>
      </p:sp>
      <p:sp>
        <p:nvSpPr>
          <p:cNvPr id="47135" name="Text Box 31"/>
          <p:cNvSpPr txBox="1">
            <a:spLocks noChangeArrowheads="1"/>
          </p:cNvSpPr>
          <p:nvPr/>
        </p:nvSpPr>
        <p:spPr bwMode="auto">
          <a:xfrm>
            <a:off x="109601" y="3647411"/>
            <a:ext cx="12954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smtClean="0">
                <a:latin typeface="Times New Roman" panose="02020603050405020304" pitchFamily="18" charset="0"/>
                <a:cs typeface="Times New Roman" panose="02020603050405020304" pitchFamily="18" charset="0"/>
              </a:rPr>
              <a:t>- r</a:t>
            </a:r>
            <a:r>
              <a:rPr lang="vi-VN" altLang="en-US" sz="2400" b="0" dirty="0" smtClean="0">
                <a:latin typeface="Times New Roman" panose="02020603050405020304" pitchFamily="18" charset="0"/>
                <a:cs typeface="Times New Roman" panose="02020603050405020304" pitchFamily="18" charset="0"/>
              </a:rPr>
              <a:t>ag</a:t>
            </a:r>
            <a:r>
              <a:rPr lang="en-US" altLang="en-US" sz="2400" b="0" dirty="0" smtClean="0">
                <a:latin typeface="Times New Roman" panose="02020603050405020304" pitchFamily="18" charset="0"/>
                <a:cs typeface="Times New Roman" panose="02020603050405020304" pitchFamily="18" charset="0"/>
              </a:rPr>
              <a:t> (n)</a:t>
            </a:r>
            <a:endParaRPr lang="vi-VN" altLang="en-US" sz="2400" b="0" dirty="0">
              <a:latin typeface="Times New Roman" panose="02020603050405020304" pitchFamily="18" charset="0"/>
              <a:cs typeface="Times New Roman" panose="02020603050405020304" pitchFamily="18" charset="0"/>
            </a:endParaRPr>
          </a:p>
        </p:txBody>
      </p:sp>
      <p:sp>
        <p:nvSpPr>
          <p:cNvPr id="47136" name="Text Box 32"/>
          <p:cNvSpPr txBox="1">
            <a:spLocks noChangeArrowheads="1"/>
          </p:cNvSpPr>
          <p:nvPr/>
        </p:nvSpPr>
        <p:spPr bwMode="auto">
          <a:xfrm>
            <a:off x="1503471" y="3649618"/>
            <a:ext cx="1755609"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err="1">
                <a:latin typeface="Times New Roman" panose="02020603050405020304" pitchFamily="18" charset="0"/>
                <a:cs typeface="Times New Roman" panose="02020603050405020304" pitchFamily="18" charset="0"/>
              </a:rPr>
              <a:t>quần</a:t>
            </a:r>
            <a:r>
              <a:rPr lang="en-US" altLang="en-US" sz="2400" b="0" dirty="0">
                <a:latin typeface="Times New Roman" panose="02020603050405020304" pitchFamily="18" charset="0"/>
                <a:cs typeface="Times New Roman" panose="02020603050405020304" pitchFamily="18" charset="0"/>
              </a:rPr>
              <a:t> </a:t>
            </a:r>
            <a:r>
              <a:rPr lang="en-US" altLang="en-US" sz="2400" b="0" dirty="0" err="1">
                <a:latin typeface="Times New Roman" panose="02020603050405020304" pitchFamily="18" charset="0"/>
                <a:cs typeface="Times New Roman" panose="02020603050405020304" pitchFamily="18" charset="0"/>
              </a:rPr>
              <a:t>áo</a:t>
            </a:r>
            <a:r>
              <a:rPr lang="en-US" altLang="en-US" sz="2400" b="0" dirty="0">
                <a:latin typeface="Times New Roman" panose="02020603050405020304" pitchFamily="18" charset="0"/>
                <a:cs typeface="Times New Roman" panose="02020603050405020304" pitchFamily="18" charset="0"/>
              </a:rPr>
              <a:t> </a:t>
            </a:r>
            <a:r>
              <a:rPr lang="en-US" altLang="en-US" sz="2400" b="0" dirty="0" err="1">
                <a:latin typeface="Times New Roman" panose="02020603050405020304" pitchFamily="18" charset="0"/>
                <a:cs typeface="Times New Roman" panose="02020603050405020304" pitchFamily="18" charset="0"/>
              </a:rPr>
              <a:t>rách</a:t>
            </a:r>
            <a:endParaRPr lang="vi-VN" altLang="en-US" sz="2400" b="0" dirty="0">
              <a:latin typeface="Times New Roman" panose="02020603050405020304" pitchFamily="18" charset="0"/>
              <a:cs typeface="Times New Roman" panose="02020603050405020304" pitchFamily="18" charset="0"/>
            </a:endParaRPr>
          </a:p>
        </p:txBody>
      </p:sp>
      <p:sp>
        <p:nvSpPr>
          <p:cNvPr id="47137" name="Text Box 33"/>
          <p:cNvSpPr txBox="1">
            <a:spLocks noChangeArrowheads="1"/>
          </p:cNvSpPr>
          <p:nvPr/>
        </p:nvSpPr>
        <p:spPr bwMode="auto">
          <a:xfrm>
            <a:off x="109601" y="4065403"/>
            <a:ext cx="2974975"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vi-VN" altLang="en-US" sz="2400" b="0" dirty="0" smtClean="0">
                <a:latin typeface="Times New Roman" panose="02020603050405020304" pitchFamily="18" charset="0"/>
                <a:cs typeface="Times New Roman" panose="02020603050405020304" pitchFamily="18" charset="0"/>
              </a:rPr>
              <a:t>-</a:t>
            </a:r>
            <a:r>
              <a:rPr lang="en-US" altLang="en-US" sz="2400" b="0" dirty="0" smtClean="0">
                <a:latin typeface="Times New Roman" panose="02020603050405020304" pitchFamily="18" charset="0"/>
                <a:cs typeface="Times New Roman" panose="02020603050405020304" pitchFamily="18" charset="0"/>
              </a:rPr>
              <a:t> </a:t>
            </a:r>
            <a:r>
              <a:rPr lang="vi-VN" altLang="en-US" sz="2400" b="0" dirty="0" smtClean="0">
                <a:latin typeface="Times New Roman" panose="02020603050405020304" pitchFamily="18" charset="0"/>
                <a:cs typeface="Times New Roman" panose="02020603050405020304" pitchFamily="18" charset="0"/>
              </a:rPr>
              <a:t>fall in love with sb:</a:t>
            </a:r>
            <a:endParaRPr lang="vi-VN" altLang="en-US" sz="2400" b="0" dirty="0">
              <a:latin typeface="Times New Roman" panose="02020603050405020304" pitchFamily="18" charset="0"/>
              <a:cs typeface="Times New Roman" panose="02020603050405020304" pitchFamily="18" charset="0"/>
            </a:endParaRPr>
          </a:p>
        </p:txBody>
      </p:sp>
      <p:sp>
        <p:nvSpPr>
          <p:cNvPr id="47138" name="Text Box 34"/>
          <p:cNvSpPr txBox="1">
            <a:spLocks noChangeArrowheads="1"/>
          </p:cNvSpPr>
          <p:nvPr/>
        </p:nvSpPr>
        <p:spPr bwMode="auto">
          <a:xfrm>
            <a:off x="2862592" y="4036904"/>
            <a:ext cx="676010"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err="1" smtClean="0">
                <a:latin typeface="Times New Roman" panose="02020603050405020304" pitchFamily="18" charset="0"/>
                <a:cs typeface="Times New Roman" panose="02020603050405020304" pitchFamily="18" charset="0"/>
              </a:rPr>
              <a:t>yêu</a:t>
            </a:r>
            <a:endParaRPr lang="vi-VN" altLang="en-US" sz="2400" b="0" dirty="0">
              <a:latin typeface="Times New Roman" panose="02020603050405020304" pitchFamily="18" charset="0"/>
              <a:cs typeface="Times New Roman" panose="02020603050405020304" pitchFamily="18" charset="0"/>
            </a:endParaRPr>
          </a:p>
        </p:txBody>
      </p:sp>
      <p:sp>
        <p:nvSpPr>
          <p:cNvPr id="47139" name="Text Box 35"/>
          <p:cNvSpPr txBox="1">
            <a:spLocks noChangeArrowheads="1"/>
          </p:cNvSpPr>
          <p:nvPr/>
        </p:nvSpPr>
        <p:spPr bwMode="auto">
          <a:xfrm>
            <a:off x="124255" y="4490076"/>
            <a:ext cx="1447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smtClean="0">
                <a:latin typeface="Times New Roman" panose="02020603050405020304" pitchFamily="18" charset="0"/>
                <a:cs typeface="Times New Roman" panose="02020603050405020304" pitchFamily="18" charset="0"/>
              </a:rPr>
              <a:t>- drop (v)</a:t>
            </a:r>
            <a:endParaRPr lang="vi-VN" altLang="en-US" sz="2400" b="0" dirty="0">
              <a:latin typeface="Times New Roman" panose="02020603050405020304" pitchFamily="18" charset="0"/>
              <a:cs typeface="Times New Roman" panose="02020603050405020304" pitchFamily="18" charset="0"/>
            </a:endParaRPr>
          </a:p>
        </p:txBody>
      </p:sp>
      <p:sp>
        <p:nvSpPr>
          <p:cNvPr id="47140" name="Text Box 36"/>
          <p:cNvSpPr txBox="1">
            <a:spLocks noChangeArrowheads="1"/>
          </p:cNvSpPr>
          <p:nvPr/>
        </p:nvSpPr>
        <p:spPr bwMode="auto">
          <a:xfrm>
            <a:off x="1504994" y="4535615"/>
            <a:ext cx="1210588"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r>
              <a:rPr lang="en-US" altLang="en-US" sz="2400" b="0" dirty="0" err="1">
                <a:latin typeface="Times New Roman" panose="02020603050405020304" pitchFamily="18" charset="0"/>
                <a:cs typeface="Times New Roman" panose="02020603050405020304" pitchFamily="18" charset="0"/>
              </a:rPr>
              <a:t>đánh</a:t>
            </a:r>
            <a:r>
              <a:rPr lang="en-US" altLang="en-US" sz="2400" b="0" dirty="0">
                <a:latin typeface="Times New Roman" panose="02020603050405020304" pitchFamily="18" charset="0"/>
                <a:cs typeface="Times New Roman" panose="02020603050405020304" pitchFamily="18" charset="0"/>
              </a:rPr>
              <a:t> </a:t>
            </a:r>
            <a:r>
              <a:rPr lang="en-US" altLang="en-US" sz="2400" b="0" dirty="0" err="1">
                <a:latin typeface="Times New Roman" panose="02020603050405020304" pitchFamily="18" charset="0"/>
                <a:cs typeface="Times New Roman" panose="02020603050405020304" pitchFamily="18" charset="0"/>
              </a:rPr>
              <a:t>rơi</a:t>
            </a:r>
            <a:endParaRPr lang="vi-VN" altLang="en-US" sz="2400" b="0" dirty="0">
              <a:latin typeface="Times New Roman" panose="02020603050405020304" pitchFamily="18" charset="0"/>
              <a:cs typeface="Times New Roman" panose="02020603050405020304" pitchFamily="18" charset="0"/>
            </a:endParaRPr>
          </a:p>
        </p:txBody>
      </p:sp>
      <p:pic>
        <p:nvPicPr>
          <p:cNvPr id="47143" name="Picture 39" descr="Fairytales_logo_smalle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267200" y="952500"/>
            <a:ext cx="4648200" cy="5905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2" name="TextBox 31"/>
          <p:cNvSpPr txBox="1"/>
          <p:nvPr/>
        </p:nvSpPr>
        <p:spPr>
          <a:xfrm>
            <a:off x="2770174" y="-76705"/>
            <a:ext cx="3538148" cy="584775"/>
          </a:xfrm>
          <a:prstGeom prst="rect">
            <a:avLst/>
          </a:prstGeom>
          <a:noFill/>
        </p:spPr>
        <p:txBody>
          <a:bodyPr wrap="none" rtlCol="0">
            <a:spAutoFit/>
          </a:bodyPr>
          <a:lstStyle/>
          <a:p>
            <a:r>
              <a:rPr lang="en-US" sz="3200" b="1" u="sng" dirty="0" smtClean="0">
                <a:solidFill>
                  <a:srgbClr val="FF0000"/>
                </a:solidFill>
                <a:latin typeface="Times New Roman" panose="02020603050405020304" pitchFamily="18" charset="0"/>
                <a:cs typeface="Times New Roman" panose="02020603050405020304" pitchFamily="18" charset="0"/>
              </a:rPr>
              <a:t>Unit 4</a:t>
            </a:r>
            <a:r>
              <a:rPr lang="en-US" sz="3200" b="1" dirty="0" smtClean="0">
                <a:solidFill>
                  <a:srgbClr val="FF0000"/>
                </a:solidFill>
                <a:latin typeface="Times New Roman" panose="02020603050405020304" pitchFamily="18" charset="0"/>
                <a:cs typeface="Times New Roman" panose="02020603050405020304" pitchFamily="18" charset="0"/>
              </a:rPr>
              <a:t>: OUR PAST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3" name="TextBox 32"/>
          <p:cNvSpPr txBox="1"/>
          <p:nvPr/>
        </p:nvSpPr>
        <p:spPr>
          <a:xfrm>
            <a:off x="4066201" y="343930"/>
            <a:ext cx="946093" cy="502766"/>
          </a:xfrm>
          <a:prstGeom prst="rect">
            <a:avLst/>
          </a:prstGeom>
          <a:noFill/>
        </p:spPr>
        <p:txBody>
          <a:bodyPr wrap="none" rtlCol="0">
            <a:spAutoFit/>
          </a:bodyPr>
          <a:lstStyle/>
          <a:p>
            <a:r>
              <a:rPr lang="en-US" sz="2667" dirty="0" smtClean="0">
                <a:solidFill>
                  <a:srgbClr val="92D050"/>
                </a:solidFill>
                <a:latin typeface="Times New Roman" panose="02020603050405020304" pitchFamily="18" charset="0"/>
                <a:cs typeface="Times New Roman" panose="02020603050405020304" pitchFamily="18" charset="0"/>
              </a:rPr>
              <a:t>Read</a:t>
            </a:r>
            <a:endParaRPr lang="en-US" sz="2667" b="1" dirty="0">
              <a:solidFill>
                <a:srgbClr val="92D050"/>
              </a:solidFill>
              <a:latin typeface="Times New Roman" panose="02020603050405020304" pitchFamily="18" charset="0"/>
              <a:cs typeface="Times New Roman" panose="02020603050405020304" pitchFamily="18" charset="0"/>
            </a:endParaRPr>
          </a:p>
        </p:txBody>
      </p:sp>
      <p:sp>
        <p:nvSpPr>
          <p:cNvPr id="2" name="TextBox 1"/>
          <p:cNvSpPr txBox="1"/>
          <p:nvPr/>
        </p:nvSpPr>
        <p:spPr>
          <a:xfrm>
            <a:off x="124255" y="866745"/>
            <a:ext cx="1666546" cy="400110"/>
          </a:xfrm>
          <a:prstGeom prst="rect">
            <a:avLst/>
          </a:prstGeom>
          <a:noFill/>
        </p:spPr>
        <p:txBody>
          <a:bodyPr wrap="none" rtlCol="0">
            <a:spAutoFit/>
          </a:bodyPr>
          <a:lstStyle/>
          <a:p>
            <a:r>
              <a:rPr lang="en-US" sz="2000" u="sng" dirty="0" smtClean="0">
                <a:solidFill>
                  <a:srgbClr val="FF0000"/>
                </a:solidFill>
                <a:latin typeface="Times New Roman" panose="02020603050405020304" pitchFamily="18" charset="0"/>
                <a:cs typeface="Times New Roman" panose="02020603050405020304" pitchFamily="18" charset="0"/>
              </a:rPr>
              <a:t>I. Vocabulary</a:t>
            </a:r>
            <a:endParaRPr lang="en-US" sz="2000" u="sng"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391631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7" presetClass="entr" presetSubtype="0" fill="hold" grpId="0" nodeType="clickEffect">
                                  <p:stCondLst>
                                    <p:cond delay="0"/>
                                  </p:stCondLst>
                                  <p:iterate type="lt">
                                    <p:tmPct val="50000"/>
                                  </p:iterate>
                                  <p:childTnLst>
                                    <p:set>
                                      <p:cBhvr>
                                        <p:cTn id="6" dur="1" fill="hold">
                                          <p:stCondLst>
                                            <p:cond delay="0"/>
                                          </p:stCondLst>
                                        </p:cTn>
                                        <p:tgtEl>
                                          <p:spTgt spid="47110"/>
                                        </p:tgtEl>
                                        <p:attrNameLst>
                                          <p:attrName>style.visibility</p:attrName>
                                        </p:attrNameLst>
                                      </p:cBhvr>
                                      <p:to>
                                        <p:strVal val="visible"/>
                                      </p:to>
                                    </p:set>
                                    <p:anim calcmode="discrete" valueType="clr">
                                      <p:cBhvr override="childStyle">
                                        <p:cTn id="7" dur="80"/>
                                        <p:tgtEl>
                                          <p:spTgt spid="47110"/>
                                        </p:tgtEl>
                                        <p:attrNameLst>
                                          <p:attrName>style.color</p:attrName>
                                        </p:attrNameLst>
                                      </p:cBhvr>
                                      <p:tavLst>
                                        <p:tav tm="0">
                                          <p:val>
                                            <p:clrVal>
                                              <a:schemeClr val="accent2"/>
                                            </p:clrVal>
                                          </p:val>
                                        </p:tav>
                                        <p:tav tm="50000">
                                          <p:val>
                                            <p:clrVal>
                                              <a:schemeClr val="hlink"/>
                                            </p:clrVal>
                                          </p:val>
                                        </p:tav>
                                      </p:tavLst>
                                    </p:anim>
                                    <p:anim calcmode="discrete" valueType="clr">
                                      <p:cBhvr>
                                        <p:cTn id="8" dur="80"/>
                                        <p:tgtEl>
                                          <p:spTgt spid="47110"/>
                                        </p:tgtEl>
                                        <p:attrNameLst>
                                          <p:attrName>fillcolor</p:attrName>
                                        </p:attrNameLst>
                                      </p:cBhvr>
                                      <p:tavLst>
                                        <p:tav tm="0">
                                          <p:val>
                                            <p:clrVal>
                                              <a:schemeClr val="accent2"/>
                                            </p:clrVal>
                                          </p:val>
                                        </p:tav>
                                        <p:tav tm="50000">
                                          <p:val>
                                            <p:clrVal>
                                              <a:schemeClr val="hlink"/>
                                            </p:clrVal>
                                          </p:val>
                                        </p:tav>
                                      </p:tavLst>
                                    </p:anim>
                                    <p:set>
                                      <p:cBhvr>
                                        <p:cTn id="9" dur="80"/>
                                        <p:tgtEl>
                                          <p:spTgt spid="47110"/>
                                        </p:tgtEl>
                                        <p:attrNameLst>
                                          <p:attrName>fill.type</p:attrName>
                                        </p:attrNameLst>
                                      </p:cBhvr>
                                      <p:to>
                                        <p:strVal val="solid"/>
                                      </p:to>
                                    </p:set>
                                  </p:childTnLst>
                                </p:cTn>
                              </p:par>
                            </p:childTnLst>
                          </p:cTn>
                        </p:par>
                      </p:childTnLst>
                    </p:cTn>
                  </p:par>
                  <p:par>
                    <p:cTn id="10" fill="hold" nodeType="clickPar">
                      <p:stCondLst>
                        <p:cond delay="indefinite"/>
                      </p:stCondLst>
                      <p:childTnLst>
                        <p:par>
                          <p:cTn id="11" fill="hold" nodeType="withGroup">
                            <p:stCondLst>
                              <p:cond delay="0"/>
                            </p:stCondLst>
                            <p:childTnLst>
                              <p:par>
                                <p:cTn id="12" presetID="52" presetClass="entr" presetSubtype="0" fill="hold" nodeType="clickEffect">
                                  <p:stCondLst>
                                    <p:cond delay="0"/>
                                  </p:stCondLst>
                                  <p:childTnLst>
                                    <p:set>
                                      <p:cBhvr>
                                        <p:cTn id="13" dur="1" fill="hold">
                                          <p:stCondLst>
                                            <p:cond delay="0"/>
                                          </p:stCondLst>
                                        </p:cTn>
                                        <p:tgtEl>
                                          <p:spTgt spid="47112"/>
                                        </p:tgtEl>
                                        <p:attrNameLst>
                                          <p:attrName>style.visibility</p:attrName>
                                        </p:attrNameLst>
                                      </p:cBhvr>
                                      <p:to>
                                        <p:strVal val="visible"/>
                                      </p:to>
                                    </p:set>
                                    <p:animScale>
                                      <p:cBhvr>
                                        <p:cTn id="14" dur="1000" decel="50000" fill="hold">
                                          <p:stCondLst>
                                            <p:cond delay="0"/>
                                          </p:stCondLst>
                                        </p:cTn>
                                        <p:tgtEl>
                                          <p:spTgt spid="47112"/>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5" dur="1000" decel="50000" fill="hold">
                                          <p:stCondLst>
                                            <p:cond delay="0"/>
                                          </p:stCondLst>
                                        </p:cTn>
                                        <p:tgtEl>
                                          <p:spTgt spid="47112"/>
                                        </p:tgtEl>
                                        <p:attrNameLst>
                                          <p:attrName>ppt_x</p:attrName>
                                          <p:attrName>ppt_y</p:attrName>
                                        </p:attrNameLst>
                                      </p:cBhvr>
                                    </p:animMotion>
                                    <p:animEffect transition="in" filter="fade">
                                      <p:cBhvr>
                                        <p:cTn id="16" dur="1000"/>
                                        <p:tgtEl>
                                          <p:spTgt spid="47112"/>
                                        </p:tgtEl>
                                      </p:cBhvr>
                                    </p:animEffect>
                                  </p:childTnLst>
                                </p:cTn>
                              </p:par>
                              <p:par>
                                <p:cTn id="17" presetID="27" presetClass="entr" presetSubtype="0" fill="hold" grpId="0" nodeType="withEffect">
                                  <p:stCondLst>
                                    <p:cond delay="0"/>
                                  </p:stCondLst>
                                  <p:iterate type="lt">
                                    <p:tmPct val="50000"/>
                                  </p:iterate>
                                  <p:childTnLst>
                                    <p:set>
                                      <p:cBhvr>
                                        <p:cTn id="18" dur="1" fill="hold">
                                          <p:stCondLst>
                                            <p:cond delay="0"/>
                                          </p:stCondLst>
                                        </p:cTn>
                                        <p:tgtEl>
                                          <p:spTgt spid="47113"/>
                                        </p:tgtEl>
                                        <p:attrNameLst>
                                          <p:attrName>style.visibility</p:attrName>
                                        </p:attrNameLst>
                                      </p:cBhvr>
                                      <p:to>
                                        <p:strVal val="visible"/>
                                      </p:to>
                                    </p:set>
                                    <p:anim calcmode="discrete" valueType="clr">
                                      <p:cBhvr override="childStyle">
                                        <p:cTn id="19" dur="80"/>
                                        <p:tgtEl>
                                          <p:spTgt spid="47113"/>
                                        </p:tgtEl>
                                        <p:attrNameLst>
                                          <p:attrName>style.color</p:attrName>
                                        </p:attrNameLst>
                                      </p:cBhvr>
                                      <p:tavLst>
                                        <p:tav tm="0">
                                          <p:val>
                                            <p:clrVal>
                                              <a:schemeClr val="accent2"/>
                                            </p:clrVal>
                                          </p:val>
                                        </p:tav>
                                        <p:tav tm="50000">
                                          <p:val>
                                            <p:clrVal>
                                              <a:schemeClr val="hlink"/>
                                            </p:clrVal>
                                          </p:val>
                                        </p:tav>
                                      </p:tavLst>
                                    </p:anim>
                                    <p:anim calcmode="discrete" valueType="clr">
                                      <p:cBhvr>
                                        <p:cTn id="20" dur="80"/>
                                        <p:tgtEl>
                                          <p:spTgt spid="47113"/>
                                        </p:tgtEl>
                                        <p:attrNameLst>
                                          <p:attrName>fillcolor</p:attrName>
                                        </p:attrNameLst>
                                      </p:cBhvr>
                                      <p:tavLst>
                                        <p:tav tm="0">
                                          <p:val>
                                            <p:clrVal>
                                              <a:schemeClr val="accent2"/>
                                            </p:clrVal>
                                          </p:val>
                                        </p:tav>
                                        <p:tav tm="50000">
                                          <p:val>
                                            <p:clrVal>
                                              <a:schemeClr val="hlink"/>
                                            </p:clrVal>
                                          </p:val>
                                        </p:tav>
                                      </p:tavLst>
                                    </p:anim>
                                    <p:set>
                                      <p:cBhvr>
                                        <p:cTn id="21" dur="80"/>
                                        <p:tgtEl>
                                          <p:spTgt spid="47113"/>
                                        </p:tgtEl>
                                        <p:attrNameLst>
                                          <p:attrName>fill.type</p:attrName>
                                        </p:attrNameLst>
                                      </p:cBhvr>
                                      <p:to>
                                        <p:strVal val="solid"/>
                                      </p:to>
                                    </p:set>
                                  </p:childTnLst>
                                </p:cTn>
                              </p:par>
                            </p:childTnLst>
                          </p:cTn>
                        </p:par>
                      </p:childTnLst>
                    </p:cTn>
                  </p:par>
                  <p:par>
                    <p:cTn id="22" fill="hold" nodeType="clickPar">
                      <p:stCondLst>
                        <p:cond delay="indefinite"/>
                      </p:stCondLst>
                      <p:childTnLst>
                        <p:par>
                          <p:cTn id="23" fill="hold" nodeType="withGroup">
                            <p:stCondLst>
                              <p:cond delay="0"/>
                            </p:stCondLst>
                            <p:childTnLst>
                              <p:par>
                                <p:cTn id="24" presetID="27" presetClass="entr" presetSubtype="0" fill="hold" grpId="0" nodeType="clickEffect">
                                  <p:stCondLst>
                                    <p:cond delay="0"/>
                                  </p:stCondLst>
                                  <p:iterate type="lt">
                                    <p:tmPct val="50000"/>
                                  </p:iterate>
                                  <p:childTnLst>
                                    <p:set>
                                      <p:cBhvr>
                                        <p:cTn id="25" dur="1" fill="hold">
                                          <p:stCondLst>
                                            <p:cond delay="0"/>
                                          </p:stCondLst>
                                        </p:cTn>
                                        <p:tgtEl>
                                          <p:spTgt spid="47111"/>
                                        </p:tgtEl>
                                        <p:attrNameLst>
                                          <p:attrName>style.visibility</p:attrName>
                                        </p:attrNameLst>
                                      </p:cBhvr>
                                      <p:to>
                                        <p:strVal val="visible"/>
                                      </p:to>
                                    </p:set>
                                    <p:anim calcmode="discrete" valueType="clr">
                                      <p:cBhvr override="childStyle">
                                        <p:cTn id="26" dur="80"/>
                                        <p:tgtEl>
                                          <p:spTgt spid="47111"/>
                                        </p:tgtEl>
                                        <p:attrNameLst>
                                          <p:attrName>style.color</p:attrName>
                                        </p:attrNameLst>
                                      </p:cBhvr>
                                      <p:tavLst>
                                        <p:tav tm="0">
                                          <p:val>
                                            <p:clrVal>
                                              <a:schemeClr val="accent2"/>
                                            </p:clrVal>
                                          </p:val>
                                        </p:tav>
                                        <p:tav tm="50000">
                                          <p:val>
                                            <p:clrVal>
                                              <a:schemeClr val="hlink"/>
                                            </p:clrVal>
                                          </p:val>
                                        </p:tav>
                                      </p:tavLst>
                                    </p:anim>
                                    <p:anim calcmode="discrete" valueType="clr">
                                      <p:cBhvr>
                                        <p:cTn id="27" dur="80"/>
                                        <p:tgtEl>
                                          <p:spTgt spid="47111"/>
                                        </p:tgtEl>
                                        <p:attrNameLst>
                                          <p:attrName>fillcolor</p:attrName>
                                        </p:attrNameLst>
                                      </p:cBhvr>
                                      <p:tavLst>
                                        <p:tav tm="0">
                                          <p:val>
                                            <p:clrVal>
                                              <a:schemeClr val="accent2"/>
                                            </p:clrVal>
                                          </p:val>
                                        </p:tav>
                                        <p:tav tm="50000">
                                          <p:val>
                                            <p:clrVal>
                                              <a:schemeClr val="hlink"/>
                                            </p:clrVal>
                                          </p:val>
                                        </p:tav>
                                      </p:tavLst>
                                    </p:anim>
                                    <p:set>
                                      <p:cBhvr>
                                        <p:cTn id="28" dur="80"/>
                                        <p:tgtEl>
                                          <p:spTgt spid="47111"/>
                                        </p:tgtEl>
                                        <p:attrNameLst>
                                          <p:attrName>fill.type</p:attrName>
                                        </p:attrNameLst>
                                      </p:cBhvr>
                                      <p:to>
                                        <p:strVal val="solid"/>
                                      </p:to>
                                    </p:set>
                                  </p:childTnLst>
                                </p:cTn>
                              </p:par>
                            </p:childTnLst>
                          </p:cTn>
                        </p:par>
                      </p:childTnLst>
                    </p:cTn>
                  </p:par>
                  <p:par>
                    <p:cTn id="29" fill="hold" nodeType="clickPar">
                      <p:stCondLst>
                        <p:cond delay="indefinite"/>
                      </p:stCondLst>
                      <p:childTnLst>
                        <p:par>
                          <p:cTn id="30" fill="hold" nodeType="withGroup">
                            <p:stCondLst>
                              <p:cond delay="0"/>
                            </p:stCondLst>
                            <p:childTnLst>
                              <p:par>
                                <p:cTn id="31" presetID="2" presetClass="exit" presetSubtype="4" fill="hold" nodeType="clickEffect">
                                  <p:stCondLst>
                                    <p:cond delay="0"/>
                                  </p:stCondLst>
                                  <p:childTnLst>
                                    <p:anim calcmode="lin" valueType="num">
                                      <p:cBhvr additive="base">
                                        <p:cTn id="32" dur="500"/>
                                        <p:tgtEl>
                                          <p:spTgt spid="47112"/>
                                        </p:tgtEl>
                                        <p:attrNameLst>
                                          <p:attrName>ppt_x</p:attrName>
                                        </p:attrNameLst>
                                      </p:cBhvr>
                                      <p:tavLst>
                                        <p:tav tm="0">
                                          <p:val>
                                            <p:strVal val="ppt_x"/>
                                          </p:val>
                                        </p:tav>
                                        <p:tav tm="100000">
                                          <p:val>
                                            <p:strVal val="ppt_x"/>
                                          </p:val>
                                        </p:tav>
                                      </p:tavLst>
                                    </p:anim>
                                    <p:anim calcmode="lin" valueType="num">
                                      <p:cBhvr additive="base">
                                        <p:cTn id="33" dur="500"/>
                                        <p:tgtEl>
                                          <p:spTgt spid="47112"/>
                                        </p:tgtEl>
                                        <p:attrNameLst>
                                          <p:attrName>ppt_y</p:attrName>
                                        </p:attrNameLst>
                                      </p:cBhvr>
                                      <p:tavLst>
                                        <p:tav tm="0">
                                          <p:val>
                                            <p:strVal val="ppt_y"/>
                                          </p:val>
                                        </p:tav>
                                        <p:tav tm="100000">
                                          <p:val>
                                            <p:strVal val="1+ppt_h/2"/>
                                          </p:val>
                                        </p:tav>
                                      </p:tavLst>
                                    </p:anim>
                                    <p:set>
                                      <p:cBhvr>
                                        <p:cTn id="34" dur="1" fill="hold">
                                          <p:stCondLst>
                                            <p:cond delay="499"/>
                                          </p:stCondLst>
                                        </p:cTn>
                                        <p:tgtEl>
                                          <p:spTgt spid="47112"/>
                                        </p:tgtEl>
                                        <p:attrNameLst>
                                          <p:attrName>style.visibility</p:attrName>
                                        </p:attrNameLst>
                                      </p:cBhvr>
                                      <p:to>
                                        <p:strVal val="hidden"/>
                                      </p:to>
                                    </p:set>
                                  </p:childTnLst>
                                </p:cTn>
                              </p:par>
                              <p:par>
                                <p:cTn id="35" presetID="2" presetClass="exit" presetSubtype="4" fill="hold" grpId="1" nodeType="withEffect">
                                  <p:stCondLst>
                                    <p:cond delay="0"/>
                                  </p:stCondLst>
                                  <p:iterate type="lt">
                                    <p:tmPct val="0"/>
                                  </p:iterate>
                                  <p:childTnLst>
                                    <p:anim calcmode="lin" valueType="num">
                                      <p:cBhvr additive="base">
                                        <p:cTn id="36" dur="500"/>
                                        <p:tgtEl>
                                          <p:spTgt spid="47113"/>
                                        </p:tgtEl>
                                        <p:attrNameLst>
                                          <p:attrName>ppt_x</p:attrName>
                                        </p:attrNameLst>
                                      </p:cBhvr>
                                      <p:tavLst>
                                        <p:tav tm="0">
                                          <p:val>
                                            <p:strVal val="ppt_x"/>
                                          </p:val>
                                        </p:tav>
                                        <p:tav tm="100000">
                                          <p:val>
                                            <p:strVal val="ppt_x"/>
                                          </p:val>
                                        </p:tav>
                                      </p:tavLst>
                                    </p:anim>
                                    <p:anim calcmode="lin" valueType="num">
                                      <p:cBhvr additive="base">
                                        <p:cTn id="37" dur="500"/>
                                        <p:tgtEl>
                                          <p:spTgt spid="47113"/>
                                        </p:tgtEl>
                                        <p:attrNameLst>
                                          <p:attrName>ppt_y</p:attrName>
                                        </p:attrNameLst>
                                      </p:cBhvr>
                                      <p:tavLst>
                                        <p:tav tm="0">
                                          <p:val>
                                            <p:strVal val="ppt_y"/>
                                          </p:val>
                                        </p:tav>
                                        <p:tav tm="100000">
                                          <p:val>
                                            <p:strVal val="1+ppt_h/2"/>
                                          </p:val>
                                        </p:tav>
                                      </p:tavLst>
                                    </p:anim>
                                    <p:set>
                                      <p:cBhvr>
                                        <p:cTn id="38" dur="1" fill="hold">
                                          <p:stCondLst>
                                            <p:cond delay="499"/>
                                          </p:stCondLst>
                                        </p:cTn>
                                        <p:tgtEl>
                                          <p:spTgt spid="47113"/>
                                        </p:tgtEl>
                                        <p:attrNameLst>
                                          <p:attrName>style.visibility</p:attrName>
                                        </p:attrNameLst>
                                      </p:cBhvr>
                                      <p:to>
                                        <p:strVal val="hidden"/>
                                      </p:to>
                                    </p:set>
                                  </p:childTnLst>
                                </p:cTn>
                              </p:par>
                            </p:childTnLst>
                          </p:cTn>
                        </p:par>
                      </p:childTnLst>
                    </p:cTn>
                  </p:par>
                  <p:par>
                    <p:cTn id="39" fill="hold" nodeType="clickPar">
                      <p:stCondLst>
                        <p:cond delay="indefinite"/>
                      </p:stCondLst>
                      <p:childTnLst>
                        <p:par>
                          <p:cTn id="40" fill="hold" nodeType="withGroup">
                            <p:stCondLst>
                              <p:cond delay="0"/>
                            </p:stCondLst>
                            <p:childTnLst>
                              <p:par>
                                <p:cTn id="41" presetID="3" presetClass="entr" presetSubtype="10" fill="hold" grpId="0" nodeType="clickEffect">
                                  <p:stCondLst>
                                    <p:cond delay="0"/>
                                  </p:stCondLst>
                                  <p:childTnLst>
                                    <p:set>
                                      <p:cBhvr>
                                        <p:cTn id="42" dur="1" fill="hold">
                                          <p:stCondLst>
                                            <p:cond delay="0"/>
                                          </p:stCondLst>
                                        </p:cTn>
                                        <p:tgtEl>
                                          <p:spTgt spid="47114"/>
                                        </p:tgtEl>
                                        <p:attrNameLst>
                                          <p:attrName>style.visibility</p:attrName>
                                        </p:attrNameLst>
                                      </p:cBhvr>
                                      <p:to>
                                        <p:strVal val="visible"/>
                                      </p:to>
                                    </p:set>
                                    <p:animEffect transition="in" filter="blinds(horizontal)">
                                      <p:cBhvr>
                                        <p:cTn id="43" dur="500"/>
                                        <p:tgtEl>
                                          <p:spTgt spid="47114"/>
                                        </p:tgtEl>
                                      </p:cBhvr>
                                    </p:animEffect>
                                  </p:childTnLst>
                                </p:cTn>
                              </p:par>
                            </p:childTnLst>
                          </p:cTn>
                        </p:par>
                      </p:childTnLst>
                    </p:cTn>
                  </p:par>
                  <p:par>
                    <p:cTn id="44" fill="hold" nodeType="clickPar">
                      <p:stCondLst>
                        <p:cond delay="indefinite"/>
                      </p:stCondLst>
                      <p:childTnLst>
                        <p:par>
                          <p:cTn id="45" fill="hold" nodeType="withGroup">
                            <p:stCondLst>
                              <p:cond delay="0"/>
                            </p:stCondLst>
                            <p:childTnLst>
                              <p:par>
                                <p:cTn id="46" presetID="3" presetClass="entr" presetSubtype="10" fill="hold" nodeType="clickEffect">
                                  <p:stCondLst>
                                    <p:cond delay="0"/>
                                  </p:stCondLst>
                                  <p:childTnLst>
                                    <p:set>
                                      <p:cBhvr>
                                        <p:cTn id="47" dur="1" fill="hold">
                                          <p:stCondLst>
                                            <p:cond delay="0"/>
                                          </p:stCondLst>
                                        </p:cTn>
                                        <p:tgtEl>
                                          <p:spTgt spid="47116"/>
                                        </p:tgtEl>
                                        <p:attrNameLst>
                                          <p:attrName>style.visibility</p:attrName>
                                        </p:attrNameLst>
                                      </p:cBhvr>
                                      <p:to>
                                        <p:strVal val="visible"/>
                                      </p:to>
                                    </p:set>
                                    <p:animEffect transition="in" filter="blinds(horizontal)">
                                      <p:cBhvr>
                                        <p:cTn id="48" dur="500"/>
                                        <p:tgtEl>
                                          <p:spTgt spid="47116"/>
                                        </p:tgtEl>
                                      </p:cBhvr>
                                    </p:animEffect>
                                  </p:childTnLst>
                                </p:cTn>
                              </p:par>
                            </p:childTnLst>
                          </p:cTn>
                        </p:par>
                      </p:childTnLst>
                    </p:cTn>
                  </p:par>
                  <p:par>
                    <p:cTn id="49" fill="hold" nodeType="clickPar">
                      <p:stCondLst>
                        <p:cond delay="indefinite"/>
                      </p:stCondLst>
                      <p:childTnLst>
                        <p:par>
                          <p:cTn id="50" fill="hold" nodeType="withGroup">
                            <p:stCondLst>
                              <p:cond delay="0"/>
                            </p:stCondLst>
                            <p:childTnLst>
                              <p:par>
                                <p:cTn id="51" presetID="27" presetClass="entr" presetSubtype="0" fill="hold" grpId="0" nodeType="clickEffect">
                                  <p:stCondLst>
                                    <p:cond delay="0"/>
                                  </p:stCondLst>
                                  <p:iterate type="lt">
                                    <p:tmPct val="50000"/>
                                  </p:iterate>
                                  <p:childTnLst>
                                    <p:set>
                                      <p:cBhvr>
                                        <p:cTn id="52" dur="1" fill="hold">
                                          <p:stCondLst>
                                            <p:cond delay="0"/>
                                          </p:stCondLst>
                                        </p:cTn>
                                        <p:tgtEl>
                                          <p:spTgt spid="47127"/>
                                        </p:tgtEl>
                                        <p:attrNameLst>
                                          <p:attrName>style.visibility</p:attrName>
                                        </p:attrNameLst>
                                      </p:cBhvr>
                                      <p:to>
                                        <p:strVal val="visible"/>
                                      </p:to>
                                    </p:set>
                                    <p:anim calcmode="discrete" valueType="clr">
                                      <p:cBhvr override="childStyle">
                                        <p:cTn id="53" dur="80"/>
                                        <p:tgtEl>
                                          <p:spTgt spid="47127"/>
                                        </p:tgtEl>
                                        <p:attrNameLst>
                                          <p:attrName>style.color</p:attrName>
                                        </p:attrNameLst>
                                      </p:cBhvr>
                                      <p:tavLst>
                                        <p:tav tm="0">
                                          <p:val>
                                            <p:clrVal>
                                              <a:schemeClr val="accent2"/>
                                            </p:clrVal>
                                          </p:val>
                                        </p:tav>
                                        <p:tav tm="50000">
                                          <p:val>
                                            <p:clrVal>
                                              <a:schemeClr val="hlink"/>
                                            </p:clrVal>
                                          </p:val>
                                        </p:tav>
                                      </p:tavLst>
                                    </p:anim>
                                    <p:anim calcmode="discrete" valueType="clr">
                                      <p:cBhvr>
                                        <p:cTn id="54" dur="80"/>
                                        <p:tgtEl>
                                          <p:spTgt spid="47127"/>
                                        </p:tgtEl>
                                        <p:attrNameLst>
                                          <p:attrName>fillcolor</p:attrName>
                                        </p:attrNameLst>
                                      </p:cBhvr>
                                      <p:tavLst>
                                        <p:tav tm="0">
                                          <p:val>
                                            <p:clrVal>
                                              <a:schemeClr val="accent2"/>
                                            </p:clrVal>
                                          </p:val>
                                        </p:tav>
                                        <p:tav tm="50000">
                                          <p:val>
                                            <p:clrVal>
                                              <a:schemeClr val="hlink"/>
                                            </p:clrVal>
                                          </p:val>
                                        </p:tav>
                                      </p:tavLst>
                                    </p:anim>
                                    <p:set>
                                      <p:cBhvr>
                                        <p:cTn id="55" dur="80"/>
                                        <p:tgtEl>
                                          <p:spTgt spid="47127"/>
                                        </p:tgtEl>
                                        <p:attrNameLst>
                                          <p:attrName>fill.type</p:attrName>
                                        </p:attrNameLst>
                                      </p:cBhvr>
                                      <p:to>
                                        <p:strVal val="solid"/>
                                      </p:to>
                                    </p:set>
                                  </p:childTnLst>
                                </p:cTn>
                              </p:par>
                            </p:childTnLst>
                          </p:cTn>
                        </p:par>
                      </p:childTnLst>
                    </p:cTn>
                  </p:par>
                  <p:par>
                    <p:cTn id="56" fill="hold" nodeType="clickPar">
                      <p:stCondLst>
                        <p:cond delay="indefinite"/>
                      </p:stCondLst>
                      <p:childTnLst>
                        <p:par>
                          <p:cTn id="57" fill="hold" nodeType="withGroup">
                            <p:stCondLst>
                              <p:cond delay="0"/>
                            </p:stCondLst>
                            <p:childTnLst>
                              <p:par>
                                <p:cTn id="58" presetID="27" presetClass="entr" presetSubtype="0" fill="hold" grpId="0" nodeType="clickEffect">
                                  <p:stCondLst>
                                    <p:cond delay="0"/>
                                  </p:stCondLst>
                                  <p:iterate type="lt">
                                    <p:tmPct val="50000"/>
                                  </p:iterate>
                                  <p:childTnLst>
                                    <p:set>
                                      <p:cBhvr>
                                        <p:cTn id="59" dur="1" fill="hold">
                                          <p:stCondLst>
                                            <p:cond delay="0"/>
                                          </p:stCondLst>
                                        </p:cTn>
                                        <p:tgtEl>
                                          <p:spTgt spid="47118"/>
                                        </p:tgtEl>
                                        <p:attrNameLst>
                                          <p:attrName>style.visibility</p:attrName>
                                        </p:attrNameLst>
                                      </p:cBhvr>
                                      <p:to>
                                        <p:strVal val="visible"/>
                                      </p:to>
                                    </p:set>
                                    <p:anim calcmode="discrete" valueType="clr">
                                      <p:cBhvr override="childStyle">
                                        <p:cTn id="60" dur="80"/>
                                        <p:tgtEl>
                                          <p:spTgt spid="47118"/>
                                        </p:tgtEl>
                                        <p:attrNameLst>
                                          <p:attrName>style.color</p:attrName>
                                        </p:attrNameLst>
                                      </p:cBhvr>
                                      <p:tavLst>
                                        <p:tav tm="0">
                                          <p:val>
                                            <p:clrVal>
                                              <a:schemeClr val="accent2"/>
                                            </p:clrVal>
                                          </p:val>
                                        </p:tav>
                                        <p:tav tm="50000">
                                          <p:val>
                                            <p:clrVal>
                                              <a:schemeClr val="hlink"/>
                                            </p:clrVal>
                                          </p:val>
                                        </p:tav>
                                      </p:tavLst>
                                    </p:anim>
                                    <p:anim calcmode="discrete" valueType="clr">
                                      <p:cBhvr>
                                        <p:cTn id="61" dur="80"/>
                                        <p:tgtEl>
                                          <p:spTgt spid="47118"/>
                                        </p:tgtEl>
                                        <p:attrNameLst>
                                          <p:attrName>fillcolor</p:attrName>
                                        </p:attrNameLst>
                                      </p:cBhvr>
                                      <p:tavLst>
                                        <p:tav tm="0">
                                          <p:val>
                                            <p:clrVal>
                                              <a:schemeClr val="accent2"/>
                                            </p:clrVal>
                                          </p:val>
                                        </p:tav>
                                        <p:tav tm="50000">
                                          <p:val>
                                            <p:clrVal>
                                              <a:schemeClr val="hlink"/>
                                            </p:clrVal>
                                          </p:val>
                                        </p:tav>
                                      </p:tavLst>
                                    </p:anim>
                                    <p:set>
                                      <p:cBhvr>
                                        <p:cTn id="62" dur="80"/>
                                        <p:tgtEl>
                                          <p:spTgt spid="47118"/>
                                        </p:tgtEl>
                                        <p:attrNameLst>
                                          <p:attrName>fill.type</p:attrName>
                                        </p:attrNameLst>
                                      </p:cBhvr>
                                      <p:to>
                                        <p:strVal val="solid"/>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xit" presetSubtype="16" fill="hold" nodeType="clickEffect">
                                  <p:stCondLst>
                                    <p:cond delay="0"/>
                                  </p:stCondLst>
                                  <p:childTnLst>
                                    <p:animEffect transition="out" filter="box(in)">
                                      <p:cBhvr>
                                        <p:cTn id="66" dur="500"/>
                                        <p:tgtEl>
                                          <p:spTgt spid="47116"/>
                                        </p:tgtEl>
                                      </p:cBhvr>
                                    </p:animEffect>
                                    <p:set>
                                      <p:cBhvr>
                                        <p:cTn id="67" dur="1" fill="hold">
                                          <p:stCondLst>
                                            <p:cond delay="499"/>
                                          </p:stCondLst>
                                        </p:cTn>
                                        <p:tgtEl>
                                          <p:spTgt spid="47116"/>
                                        </p:tgtEl>
                                        <p:attrNameLst>
                                          <p:attrName>style.visibility</p:attrName>
                                        </p:attrNameLst>
                                      </p:cBhvr>
                                      <p:to>
                                        <p:strVal val="hidden"/>
                                      </p:to>
                                    </p:set>
                                  </p:childTnLst>
                                </p:cTn>
                              </p:par>
                            </p:childTnLst>
                          </p:cTn>
                        </p:par>
                      </p:childTnLst>
                    </p:cTn>
                  </p:par>
                  <p:par>
                    <p:cTn id="68" fill="hold" nodeType="clickPar">
                      <p:stCondLst>
                        <p:cond delay="indefinite"/>
                      </p:stCondLst>
                      <p:childTnLst>
                        <p:par>
                          <p:cTn id="69" fill="hold" nodeType="withGroup">
                            <p:stCondLst>
                              <p:cond delay="0"/>
                            </p:stCondLst>
                            <p:childTnLst>
                              <p:par>
                                <p:cTn id="70" presetID="2" presetClass="exit" presetSubtype="4" fill="hold" grpId="1" nodeType="clickEffect">
                                  <p:stCondLst>
                                    <p:cond delay="0"/>
                                  </p:stCondLst>
                                  <p:iterate type="lt">
                                    <p:tmPct val="0"/>
                                  </p:iterate>
                                  <p:childTnLst>
                                    <p:anim calcmode="lin" valueType="num">
                                      <p:cBhvr additive="base">
                                        <p:cTn id="71" dur="500"/>
                                        <p:tgtEl>
                                          <p:spTgt spid="47127"/>
                                        </p:tgtEl>
                                        <p:attrNameLst>
                                          <p:attrName>ppt_x</p:attrName>
                                        </p:attrNameLst>
                                      </p:cBhvr>
                                      <p:tavLst>
                                        <p:tav tm="0">
                                          <p:val>
                                            <p:strVal val="ppt_x"/>
                                          </p:val>
                                        </p:tav>
                                        <p:tav tm="100000">
                                          <p:val>
                                            <p:strVal val="ppt_x"/>
                                          </p:val>
                                        </p:tav>
                                      </p:tavLst>
                                    </p:anim>
                                    <p:anim calcmode="lin" valueType="num">
                                      <p:cBhvr additive="base">
                                        <p:cTn id="72" dur="500"/>
                                        <p:tgtEl>
                                          <p:spTgt spid="47127"/>
                                        </p:tgtEl>
                                        <p:attrNameLst>
                                          <p:attrName>ppt_y</p:attrName>
                                        </p:attrNameLst>
                                      </p:cBhvr>
                                      <p:tavLst>
                                        <p:tav tm="0">
                                          <p:val>
                                            <p:strVal val="ppt_y"/>
                                          </p:val>
                                        </p:tav>
                                        <p:tav tm="100000">
                                          <p:val>
                                            <p:strVal val="1+ppt_h/2"/>
                                          </p:val>
                                        </p:tav>
                                      </p:tavLst>
                                    </p:anim>
                                    <p:set>
                                      <p:cBhvr>
                                        <p:cTn id="73" dur="1" fill="hold">
                                          <p:stCondLst>
                                            <p:cond delay="499"/>
                                          </p:stCondLst>
                                        </p:cTn>
                                        <p:tgtEl>
                                          <p:spTgt spid="47127"/>
                                        </p:tgtEl>
                                        <p:attrNameLst>
                                          <p:attrName>style.visibility</p:attrName>
                                        </p:attrNameLst>
                                      </p:cBhvr>
                                      <p:to>
                                        <p:strVal val="hidden"/>
                                      </p:to>
                                    </p:set>
                                  </p:childTnLst>
                                </p:cTn>
                              </p:par>
                            </p:childTnLst>
                          </p:cTn>
                        </p:par>
                      </p:childTnLst>
                    </p:cTn>
                  </p:par>
                  <p:par>
                    <p:cTn id="74" fill="hold" nodeType="clickPar">
                      <p:stCondLst>
                        <p:cond delay="indefinite"/>
                      </p:stCondLst>
                      <p:childTnLst>
                        <p:par>
                          <p:cTn id="75" fill="hold" nodeType="withGroup">
                            <p:stCondLst>
                              <p:cond delay="0"/>
                            </p:stCondLst>
                            <p:childTnLst>
                              <p:par>
                                <p:cTn id="76" presetID="3" presetClass="entr" presetSubtype="10" fill="hold" grpId="0" nodeType="clickEffect">
                                  <p:stCondLst>
                                    <p:cond delay="0"/>
                                  </p:stCondLst>
                                  <p:childTnLst>
                                    <p:set>
                                      <p:cBhvr>
                                        <p:cTn id="77" dur="1" fill="hold">
                                          <p:stCondLst>
                                            <p:cond delay="0"/>
                                          </p:stCondLst>
                                        </p:cTn>
                                        <p:tgtEl>
                                          <p:spTgt spid="47119"/>
                                        </p:tgtEl>
                                        <p:attrNameLst>
                                          <p:attrName>style.visibility</p:attrName>
                                        </p:attrNameLst>
                                      </p:cBhvr>
                                      <p:to>
                                        <p:strVal val="visible"/>
                                      </p:to>
                                    </p:set>
                                    <p:animEffect transition="in" filter="blinds(horizontal)">
                                      <p:cBhvr>
                                        <p:cTn id="78" dur="500"/>
                                        <p:tgtEl>
                                          <p:spTgt spid="47119"/>
                                        </p:tgtEl>
                                      </p:cBhvr>
                                    </p:animEffect>
                                  </p:childTnLst>
                                </p:cTn>
                              </p:par>
                            </p:childTnLst>
                          </p:cTn>
                        </p:par>
                      </p:childTnLst>
                    </p:cTn>
                  </p:par>
                  <p:par>
                    <p:cTn id="79" fill="hold" nodeType="clickPar">
                      <p:stCondLst>
                        <p:cond delay="indefinite"/>
                      </p:stCondLst>
                      <p:childTnLst>
                        <p:par>
                          <p:cTn id="80" fill="hold" nodeType="withGroup">
                            <p:stCondLst>
                              <p:cond delay="0"/>
                            </p:stCondLst>
                            <p:childTnLst>
                              <p:par>
                                <p:cTn id="81" presetID="52" presetClass="entr" presetSubtype="0" fill="hold" grpId="0" nodeType="clickEffect">
                                  <p:stCondLst>
                                    <p:cond delay="0"/>
                                  </p:stCondLst>
                                  <p:childTnLst>
                                    <p:set>
                                      <p:cBhvr>
                                        <p:cTn id="82" dur="1" fill="hold">
                                          <p:stCondLst>
                                            <p:cond delay="0"/>
                                          </p:stCondLst>
                                        </p:cTn>
                                        <p:tgtEl>
                                          <p:spTgt spid="47120"/>
                                        </p:tgtEl>
                                        <p:attrNameLst>
                                          <p:attrName>style.visibility</p:attrName>
                                        </p:attrNameLst>
                                      </p:cBhvr>
                                      <p:to>
                                        <p:strVal val="visible"/>
                                      </p:to>
                                    </p:set>
                                    <p:animScale>
                                      <p:cBhvr>
                                        <p:cTn id="83" dur="1000" decel="50000" fill="hold">
                                          <p:stCondLst>
                                            <p:cond delay="0"/>
                                          </p:stCondLst>
                                        </p:cTn>
                                        <p:tgtEl>
                                          <p:spTgt spid="4712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84" dur="1000" decel="50000" fill="hold">
                                          <p:stCondLst>
                                            <p:cond delay="0"/>
                                          </p:stCondLst>
                                        </p:cTn>
                                        <p:tgtEl>
                                          <p:spTgt spid="47120"/>
                                        </p:tgtEl>
                                        <p:attrNameLst>
                                          <p:attrName>ppt_x</p:attrName>
                                          <p:attrName>ppt_y</p:attrName>
                                        </p:attrNameLst>
                                      </p:cBhvr>
                                    </p:animMotion>
                                    <p:animEffect transition="in" filter="fade">
                                      <p:cBhvr>
                                        <p:cTn id="85" dur="1000"/>
                                        <p:tgtEl>
                                          <p:spTgt spid="47120"/>
                                        </p:tgtEl>
                                      </p:cBhvr>
                                    </p:animEffect>
                                  </p:childTnLst>
                                </p:cTn>
                              </p:par>
                            </p:childTnLst>
                          </p:cTn>
                        </p:par>
                      </p:childTnLst>
                    </p:cTn>
                  </p:par>
                  <p:par>
                    <p:cTn id="86" fill="hold" nodeType="clickPar">
                      <p:stCondLst>
                        <p:cond delay="indefinite"/>
                      </p:stCondLst>
                      <p:childTnLst>
                        <p:par>
                          <p:cTn id="87" fill="hold" nodeType="withGroup">
                            <p:stCondLst>
                              <p:cond delay="0"/>
                            </p:stCondLst>
                            <p:childTnLst>
                              <p:par>
                                <p:cTn id="88" presetID="27" presetClass="entr" presetSubtype="0" fill="hold" grpId="0" nodeType="clickEffect">
                                  <p:stCondLst>
                                    <p:cond delay="0"/>
                                  </p:stCondLst>
                                  <p:iterate type="lt">
                                    <p:tmPct val="50000"/>
                                  </p:iterate>
                                  <p:childTnLst>
                                    <p:set>
                                      <p:cBhvr>
                                        <p:cTn id="89" dur="1" fill="hold">
                                          <p:stCondLst>
                                            <p:cond delay="0"/>
                                          </p:stCondLst>
                                        </p:cTn>
                                        <p:tgtEl>
                                          <p:spTgt spid="47121"/>
                                        </p:tgtEl>
                                        <p:attrNameLst>
                                          <p:attrName>style.visibility</p:attrName>
                                        </p:attrNameLst>
                                      </p:cBhvr>
                                      <p:to>
                                        <p:strVal val="visible"/>
                                      </p:to>
                                    </p:set>
                                    <p:anim calcmode="discrete" valueType="clr">
                                      <p:cBhvr override="childStyle">
                                        <p:cTn id="90" dur="80"/>
                                        <p:tgtEl>
                                          <p:spTgt spid="47121"/>
                                        </p:tgtEl>
                                        <p:attrNameLst>
                                          <p:attrName>style.color</p:attrName>
                                        </p:attrNameLst>
                                      </p:cBhvr>
                                      <p:tavLst>
                                        <p:tav tm="0">
                                          <p:val>
                                            <p:clrVal>
                                              <a:schemeClr val="accent2"/>
                                            </p:clrVal>
                                          </p:val>
                                        </p:tav>
                                        <p:tav tm="50000">
                                          <p:val>
                                            <p:clrVal>
                                              <a:schemeClr val="hlink"/>
                                            </p:clrVal>
                                          </p:val>
                                        </p:tav>
                                      </p:tavLst>
                                    </p:anim>
                                    <p:anim calcmode="discrete" valueType="clr">
                                      <p:cBhvr>
                                        <p:cTn id="91" dur="80"/>
                                        <p:tgtEl>
                                          <p:spTgt spid="47121"/>
                                        </p:tgtEl>
                                        <p:attrNameLst>
                                          <p:attrName>fillcolor</p:attrName>
                                        </p:attrNameLst>
                                      </p:cBhvr>
                                      <p:tavLst>
                                        <p:tav tm="0">
                                          <p:val>
                                            <p:clrVal>
                                              <a:schemeClr val="accent2"/>
                                            </p:clrVal>
                                          </p:val>
                                        </p:tav>
                                        <p:tav tm="50000">
                                          <p:val>
                                            <p:clrVal>
                                              <a:schemeClr val="hlink"/>
                                            </p:clrVal>
                                          </p:val>
                                        </p:tav>
                                      </p:tavLst>
                                    </p:anim>
                                    <p:set>
                                      <p:cBhvr>
                                        <p:cTn id="92" dur="80"/>
                                        <p:tgtEl>
                                          <p:spTgt spid="47121"/>
                                        </p:tgtEl>
                                        <p:attrNameLst>
                                          <p:attrName>fill.type</p:attrName>
                                        </p:attrNameLst>
                                      </p:cBhvr>
                                      <p:to>
                                        <p:strVal val="solid"/>
                                      </p:to>
                                    </p:set>
                                  </p:childTnLst>
                                </p:cTn>
                              </p:par>
                            </p:childTnLst>
                          </p:cTn>
                        </p:par>
                      </p:childTnLst>
                    </p:cTn>
                  </p:par>
                  <p:par>
                    <p:cTn id="93" fill="hold" nodeType="clickPar">
                      <p:stCondLst>
                        <p:cond delay="indefinite"/>
                      </p:stCondLst>
                      <p:childTnLst>
                        <p:par>
                          <p:cTn id="94" fill="hold" nodeType="withGroup">
                            <p:stCondLst>
                              <p:cond delay="0"/>
                            </p:stCondLst>
                            <p:childTnLst>
                              <p:par>
                                <p:cTn id="95" presetID="4" presetClass="entr" presetSubtype="16" fill="hold" nodeType="clickEffect">
                                  <p:stCondLst>
                                    <p:cond delay="0"/>
                                  </p:stCondLst>
                                  <p:childTnLst>
                                    <p:set>
                                      <p:cBhvr>
                                        <p:cTn id="96" dur="1" fill="hold">
                                          <p:stCondLst>
                                            <p:cond delay="0"/>
                                          </p:stCondLst>
                                        </p:cTn>
                                        <p:tgtEl>
                                          <p:spTgt spid="47123"/>
                                        </p:tgtEl>
                                        <p:attrNameLst>
                                          <p:attrName>style.visibility</p:attrName>
                                        </p:attrNameLst>
                                      </p:cBhvr>
                                      <p:to>
                                        <p:strVal val="visible"/>
                                      </p:to>
                                    </p:set>
                                    <p:animEffect transition="in" filter="box(in)">
                                      <p:cBhvr>
                                        <p:cTn id="97" dur="500"/>
                                        <p:tgtEl>
                                          <p:spTgt spid="47123"/>
                                        </p:tgtEl>
                                      </p:cBhvr>
                                    </p:animEffect>
                                  </p:childTnLst>
                                </p:cTn>
                              </p:par>
                            </p:childTnLst>
                          </p:cTn>
                        </p:par>
                      </p:childTnLst>
                    </p:cTn>
                  </p:par>
                  <p:par>
                    <p:cTn id="98" fill="hold" nodeType="clickPar">
                      <p:stCondLst>
                        <p:cond delay="indefinite"/>
                      </p:stCondLst>
                      <p:childTnLst>
                        <p:par>
                          <p:cTn id="99" fill="hold" nodeType="withGroup">
                            <p:stCondLst>
                              <p:cond delay="0"/>
                            </p:stCondLst>
                            <p:childTnLst>
                              <p:par>
                                <p:cTn id="100" presetID="52" presetClass="entr" presetSubtype="0" fill="hold" grpId="0" nodeType="clickEffect">
                                  <p:stCondLst>
                                    <p:cond delay="0"/>
                                  </p:stCondLst>
                                  <p:childTnLst>
                                    <p:set>
                                      <p:cBhvr>
                                        <p:cTn id="101" dur="1" fill="hold">
                                          <p:stCondLst>
                                            <p:cond delay="0"/>
                                          </p:stCondLst>
                                        </p:cTn>
                                        <p:tgtEl>
                                          <p:spTgt spid="47124"/>
                                        </p:tgtEl>
                                        <p:attrNameLst>
                                          <p:attrName>style.visibility</p:attrName>
                                        </p:attrNameLst>
                                      </p:cBhvr>
                                      <p:to>
                                        <p:strVal val="visible"/>
                                      </p:to>
                                    </p:set>
                                    <p:animScale>
                                      <p:cBhvr>
                                        <p:cTn id="102" dur="1000" decel="50000" fill="hold">
                                          <p:stCondLst>
                                            <p:cond delay="0"/>
                                          </p:stCondLst>
                                        </p:cTn>
                                        <p:tgtEl>
                                          <p:spTgt spid="47124"/>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03" dur="1000" decel="50000" fill="hold">
                                          <p:stCondLst>
                                            <p:cond delay="0"/>
                                          </p:stCondLst>
                                        </p:cTn>
                                        <p:tgtEl>
                                          <p:spTgt spid="47124"/>
                                        </p:tgtEl>
                                        <p:attrNameLst>
                                          <p:attrName>ppt_x</p:attrName>
                                          <p:attrName>ppt_y</p:attrName>
                                        </p:attrNameLst>
                                      </p:cBhvr>
                                    </p:animMotion>
                                    <p:animEffect transition="in" filter="fade">
                                      <p:cBhvr>
                                        <p:cTn id="104" dur="1000"/>
                                        <p:tgtEl>
                                          <p:spTgt spid="47124"/>
                                        </p:tgtEl>
                                      </p:cBhvr>
                                    </p:animEffect>
                                  </p:childTnLst>
                                </p:cTn>
                              </p:par>
                            </p:childTnLst>
                          </p:cTn>
                        </p:par>
                      </p:childTnLst>
                    </p:cTn>
                  </p:par>
                  <p:par>
                    <p:cTn id="105" fill="hold" nodeType="clickPar">
                      <p:stCondLst>
                        <p:cond delay="indefinite"/>
                      </p:stCondLst>
                      <p:childTnLst>
                        <p:par>
                          <p:cTn id="106" fill="hold" nodeType="withGroup">
                            <p:stCondLst>
                              <p:cond delay="0"/>
                            </p:stCondLst>
                            <p:childTnLst>
                              <p:par>
                                <p:cTn id="107" presetID="2" presetClass="exit" presetSubtype="4" fill="hold" nodeType="clickEffect">
                                  <p:stCondLst>
                                    <p:cond delay="0"/>
                                  </p:stCondLst>
                                  <p:childTnLst>
                                    <p:anim calcmode="lin" valueType="num">
                                      <p:cBhvr additive="base">
                                        <p:cTn id="108" dur="500"/>
                                        <p:tgtEl>
                                          <p:spTgt spid="47123"/>
                                        </p:tgtEl>
                                        <p:attrNameLst>
                                          <p:attrName>ppt_x</p:attrName>
                                        </p:attrNameLst>
                                      </p:cBhvr>
                                      <p:tavLst>
                                        <p:tav tm="0">
                                          <p:val>
                                            <p:strVal val="ppt_x"/>
                                          </p:val>
                                        </p:tav>
                                        <p:tav tm="100000">
                                          <p:val>
                                            <p:strVal val="ppt_x"/>
                                          </p:val>
                                        </p:tav>
                                      </p:tavLst>
                                    </p:anim>
                                    <p:anim calcmode="lin" valueType="num">
                                      <p:cBhvr additive="base">
                                        <p:cTn id="109" dur="500"/>
                                        <p:tgtEl>
                                          <p:spTgt spid="47123"/>
                                        </p:tgtEl>
                                        <p:attrNameLst>
                                          <p:attrName>ppt_y</p:attrName>
                                        </p:attrNameLst>
                                      </p:cBhvr>
                                      <p:tavLst>
                                        <p:tav tm="0">
                                          <p:val>
                                            <p:strVal val="ppt_y"/>
                                          </p:val>
                                        </p:tav>
                                        <p:tav tm="100000">
                                          <p:val>
                                            <p:strVal val="1+ppt_h/2"/>
                                          </p:val>
                                        </p:tav>
                                      </p:tavLst>
                                    </p:anim>
                                    <p:set>
                                      <p:cBhvr>
                                        <p:cTn id="110" dur="1" fill="hold">
                                          <p:stCondLst>
                                            <p:cond delay="499"/>
                                          </p:stCondLst>
                                        </p:cTn>
                                        <p:tgtEl>
                                          <p:spTgt spid="47123"/>
                                        </p:tgtEl>
                                        <p:attrNameLst>
                                          <p:attrName>style.visibility</p:attrName>
                                        </p:attrNameLst>
                                      </p:cBhvr>
                                      <p:to>
                                        <p:strVal val="hidden"/>
                                      </p:to>
                                    </p:set>
                                  </p:childTnLst>
                                </p:cTn>
                              </p:par>
                            </p:childTnLst>
                          </p:cTn>
                        </p:par>
                      </p:childTnLst>
                    </p:cTn>
                  </p:par>
                  <p:par>
                    <p:cTn id="111" fill="hold" nodeType="clickPar">
                      <p:stCondLst>
                        <p:cond delay="indefinite"/>
                      </p:stCondLst>
                      <p:childTnLst>
                        <p:par>
                          <p:cTn id="112" fill="hold" nodeType="withGroup">
                            <p:stCondLst>
                              <p:cond delay="0"/>
                            </p:stCondLst>
                            <p:childTnLst>
                              <p:par>
                                <p:cTn id="113" presetID="3" presetClass="entr" presetSubtype="10" fill="hold" grpId="0" nodeType="clickEffect">
                                  <p:stCondLst>
                                    <p:cond delay="0"/>
                                  </p:stCondLst>
                                  <p:childTnLst>
                                    <p:set>
                                      <p:cBhvr>
                                        <p:cTn id="114" dur="1" fill="hold">
                                          <p:stCondLst>
                                            <p:cond delay="0"/>
                                          </p:stCondLst>
                                        </p:cTn>
                                        <p:tgtEl>
                                          <p:spTgt spid="47125"/>
                                        </p:tgtEl>
                                        <p:attrNameLst>
                                          <p:attrName>style.visibility</p:attrName>
                                        </p:attrNameLst>
                                      </p:cBhvr>
                                      <p:to>
                                        <p:strVal val="visible"/>
                                      </p:to>
                                    </p:set>
                                    <p:animEffect transition="in" filter="blinds(horizontal)">
                                      <p:cBhvr>
                                        <p:cTn id="115" dur="500"/>
                                        <p:tgtEl>
                                          <p:spTgt spid="47125"/>
                                        </p:tgtEl>
                                      </p:cBhvr>
                                    </p:animEffect>
                                  </p:childTnLst>
                                </p:cTn>
                              </p:par>
                            </p:childTnLst>
                          </p:cTn>
                        </p:par>
                      </p:childTnLst>
                    </p:cTn>
                  </p:par>
                  <p:par>
                    <p:cTn id="116" fill="hold" nodeType="clickPar">
                      <p:stCondLst>
                        <p:cond delay="indefinite"/>
                      </p:stCondLst>
                      <p:childTnLst>
                        <p:par>
                          <p:cTn id="117" fill="hold" nodeType="withGroup">
                            <p:stCondLst>
                              <p:cond delay="0"/>
                            </p:stCondLst>
                            <p:childTnLst>
                              <p:par>
                                <p:cTn id="118" presetID="52" presetClass="entr" presetSubtype="0" fill="hold" nodeType="clickEffect">
                                  <p:stCondLst>
                                    <p:cond delay="0"/>
                                  </p:stCondLst>
                                  <p:childTnLst>
                                    <p:set>
                                      <p:cBhvr>
                                        <p:cTn id="119" dur="1" fill="hold">
                                          <p:stCondLst>
                                            <p:cond delay="0"/>
                                          </p:stCondLst>
                                        </p:cTn>
                                        <p:tgtEl>
                                          <p:spTgt spid="47126"/>
                                        </p:tgtEl>
                                        <p:attrNameLst>
                                          <p:attrName>style.visibility</p:attrName>
                                        </p:attrNameLst>
                                      </p:cBhvr>
                                      <p:to>
                                        <p:strVal val="visible"/>
                                      </p:to>
                                    </p:set>
                                    <p:animScale>
                                      <p:cBhvr>
                                        <p:cTn id="120" dur="1000" decel="50000" fill="hold">
                                          <p:stCondLst>
                                            <p:cond delay="0"/>
                                          </p:stCondLst>
                                        </p:cTn>
                                        <p:tgtEl>
                                          <p:spTgt spid="47126"/>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21" dur="1000" decel="50000" fill="hold">
                                          <p:stCondLst>
                                            <p:cond delay="0"/>
                                          </p:stCondLst>
                                        </p:cTn>
                                        <p:tgtEl>
                                          <p:spTgt spid="47126"/>
                                        </p:tgtEl>
                                        <p:attrNameLst>
                                          <p:attrName>ppt_x</p:attrName>
                                          <p:attrName>ppt_y</p:attrName>
                                        </p:attrNameLst>
                                      </p:cBhvr>
                                    </p:animMotion>
                                    <p:animEffect transition="in" filter="fade">
                                      <p:cBhvr>
                                        <p:cTn id="122" dur="1000"/>
                                        <p:tgtEl>
                                          <p:spTgt spid="47126"/>
                                        </p:tgtEl>
                                      </p:cBhvr>
                                    </p:animEffect>
                                  </p:childTnLst>
                                </p:cTn>
                              </p:par>
                            </p:childTnLst>
                          </p:cTn>
                        </p:par>
                      </p:childTnLst>
                    </p:cTn>
                  </p:par>
                  <p:par>
                    <p:cTn id="123" fill="hold" nodeType="clickPar">
                      <p:stCondLst>
                        <p:cond delay="indefinite"/>
                      </p:stCondLst>
                      <p:childTnLst>
                        <p:par>
                          <p:cTn id="124" fill="hold" nodeType="withGroup">
                            <p:stCondLst>
                              <p:cond delay="0"/>
                            </p:stCondLst>
                            <p:childTnLst>
                              <p:par>
                                <p:cTn id="125" presetID="27" presetClass="entr" presetSubtype="0" fill="hold" grpId="0" nodeType="clickEffect">
                                  <p:stCondLst>
                                    <p:cond delay="0"/>
                                  </p:stCondLst>
                                  <p:iterate type="lt">
                                    <p:tmPct val="50000"/>
                                  </p:iterate>
                                  <p:childTnLst>
                                    <p:set>
                                      <p:cBhvr>
                                        <p:cTn id="126" dur="1" fill="hold">
                                          <p:stCondLst>
                                            <p:cond delay="0"/>
                                          </p:stCondLst>
                                        </p:cTn>
                                        <p:tgtEl>
                                          <p:spTgt spid="47117"/>
                                        </p:tgtEl>
                                        <p:attrNameLst>
                                          <p:attrName>style.visibility</p:attrName>
                                        </p:attrNameLst>
                                      </p:cBhvr>
                                      <p:to>
                                        <p:strVal val="visible"/>
                                      </p:to>
                                    </p:set>
                                    <p:anim calcmode="discrete" valueType="clr">
                                      <p:cBhvr override="childStyle">
                                        <p:cTn id="127" dur="80"/>
                                        <p:tgtEl>
                                          <p:spTgt spid="47117"/>
                                        </p:tgtEl>
                                        <p:attrNameLst>
                                          <p:attrName>style.color</p:attrName>
                                        </p:attrNameLst>
                                      </p:cBhvr>
                                      <p:tavLst>
                                        <p:tav tm="0">
                                          <p:val>
                                            <p:clrVal>
                                              <a:schemeClr val="accent2"/>
                                            </p:clrVal>
                                          </p:val>
                                        </p:tav>
                                        <p:tav tm="50000">
                                          <p:val>
                                            <p:clrVal>
                                              <a:schemeClr val="hlink"/>
                                            </p:clrVal>
                                          </p:val>
                                        </p:tav>
                                      </p:tavLst>
                                    </p:anim>
                                    <p:anim calcmode="discrete" valueType="clr">
                                      <p:cBhvr>
                                        <p:cTn id="128" dur="80"/>
                                        <p:tgtEl>
                                          <p:spTgt spid="47117"/>
                                        </p:tgtEl>
                                        <p:attrNameLst>
                                          <p:attrName>fillcolor</p:attrName>
                                        </p:attrNameLst>
                                      </p:cBhvr>
                                      <p:tavLst>
                                        <p:tav tm="0">
                                          <p:val>
                                            <p:clrVal>
                                              <a:schemeClr val="accent2"/>
                                            </p:clrVal>
                                          </p:val>
                                        </p:tav>
                                        <p:tav tm="50000">
                                          <p:val>
                                            <p:clrVal>
                                              <a:schemeClr val="hlink"/>
                                            </p:clrVal>
                                          </p:val>
                                        </p:tav>
                                      </p:tavLst>
                                    </p:anim>
                                    <p:set>
                                      <p:cBhvr>
                                        <p:cTn id="129" dur="80"/>
                                        <p:tgtEl>
                                          <p:spTgt spid="47117"/>
                                        </p:tgtEl>
                                        <p:attrNameLst>
                                          <p:attrName>fill.type</p:attrName>
                                        </p:attrNameLst>
                                      </p:cBhvr>
                                      <p:to>
                                        <p:strVal val="solid"/>
                                      </p:to>
                                    </p:set>
                                  </p:childTnLst>
                                </p:cTn>
                              </p:par>
                            </p:childTnLst>
                          </p:cTn>
                        </p:par>
                      </p:childTnLst>
                    </p:cTn>
                  </p:par>
                  <p:par>
                    <p:cTn id="130" fill="hold" nodeType="clickPar">
                      <p:stCondLst>
                        <p:cond delay="indefinite"/>
                      </p:stCondLst>
                      <p:childTnLst>
                        <p:par>
                          <p:cTn id="131" fill="hold" nodeType="withGroup">
                            <p:stCondLst>
                              <p:cond delay="0"/>
                            </p:stCondLst>
                            <p:childTnLst>
                              <p:par>
                                <p:cTn id="132" presetID="3" presetClass="entr" presetSubtype="10" fill="hold" nodeType="clickEffect">
                                  <p:stCondLst>
                                    <p:cond delay="0"/>
                                  </p:stCondLst>
                                  <p:childTnLst>
                                    <p:set>
                                      <p:cBhvr>
                                        <p:cTn id="133" dur="1" fill="hold">
                                          <p:stCondLst>
                                            <p:cond delay="0"/>
                                          </p:stCondLst>
                                        </p:cTn>
                                        <p:tgtEl>
                                          <p:spTgt spid="47128"/>
                                        </p:tgtEl>
                                        <p:attrNameLst>
                                          <p:attrName>style.visibility</p:attrName>
                                        </p:attrNameLst>
                                      </p:cBhvr>
                                      <p:to>
                                        <p:strVal val="visible"/>
                                      </p:to>
                                    </p:set>
                                    <p:animEffect transition="in" filter="blinds(horizontal)">
                                      <p:cBhvr>
                                        <p:cTn id="134" dur="500"/>
                                        <p:tgtEl>
                                          <p:spTgt spid="47128"/>
                                        </p:tgtEl>
                                      </p:cBhvr>
                                    </p:animEffect>
                                  </p:childTnLst>
                                </p:cTn>
                              </p:par>
                            </p:childTnLst>
                          </p:cTn>
                        </p:par>
                      </p:childTnLst>
                    </p:cTn>
                  </p:par>
                  <p:par>
                    <p:cTn id="135" fill="hold" nodeType="clickPar">
                      <p:stCondLst>
                        <p:cond delay="indefinite"/>
                      </p:stCondLst>
                      <p:childTnLst>
                        <p:par>
                          <p:cTn id="136" fill="hold" nodeType="withGroup">
                            <p:stCondLst>
                              <p:cond delay="0"/>
                            </p:stCondLst>
                            <p:childTnLst>
                              <p:par>
                                <p:cTn id="137" presetID="3" presetClass="exit" presetSubtype="10" fill="hold" nodeType="clickEffect">
                                  <p:stCondLst>
                                    <p:cond delay="0"/>
                                  </p:stCondLst>
                                  <p:childTnLst>
                                    <p:animEffect transition="out" filter="blinds(horizontal)">
                                      <p:cBhvr>
                                        <p:cTn id="138" dur="500"/>
                                        <p:tgtEl>
                                          <p:spTgt spid="47126"/>
                                        </p:tgtEl>
                                      </p:cBhvr>
                                    </p:animEffect>
                                    <p:set>
                                      <p:cBhvr>
                                        <p:cTn id="139" dur="1" fill="hold">
                                          <p:stCondLst>
                                            <p:cond delay="499"/>
                                          </p:stCondLst>
                                        </p:cTn>
                                        <p:tgtEl>
                                          <p:spTgt spid="47126"/>
                                        </p:tgtEl>
                                        <p:attrNameLst>
                                          <p:attrName>style.visibility</p:attrName>
                                        </p:attrNameLst>
                                      </p:cBhvr>
                                      <p:to>
                                        <p:strVal val="hidden"/>
                                      </p:to>
                                    </p:set>
                                  </p:childTnLst>
                                </p:cTn>
                              </p:par>
                              <p:par>
                                <p:cTn id="140" presetID="2" presetClass="exit" presetSubtype="4" fill="hold" grpId="1" nodeType="withEffect">
                                  <p:stCondLst>
                                    <p:cond delay="0"/>
                                  </p:stCondLst>
                                  <p:iterate type="lt">
                                    <p:tmPct val="0"/>
                                  </p:iterate>
                                  <p:childTnLst>
                                    <p:anim calcmode="lin" valueType="num">
                                      <p:cBhvr additive="base">
                                        <p:cTn id="141" dur="500"/>
                                        <p:tgtEl>
                                          <p:spTgt spid="47117"/>
                                        </p:tgtEl>
                                        <p:attrNameLst>
                                          <p:attrName>ppt_x</p:attrName>
                                        </p:attrNameLst>
                                      </p:cBhvr>
                                      <p:tavLst>
                                        <p:tav tm="0">
                                          <p:val>
                                            <p:strVal val="ppt_x"/>
                                          </p:val>
                                        </p:tav>
                                        <p:tav tm="100000">
                                          <p:val>
                                            <p:strVal val="ppt_x"/>
                                          </p:val>
                                        </p:tav>
                                      </p:tavLst>
                                    </p:anim>
                                    <p:anim calcmode="lin" valueType="num">
                                      <p:cBhvr additive="base">
                                        <p:cTn id="142" dur="500"/>
                                        <p:tgtEl>
                                          <p:spTgt spid="47117"/>
                                        </p:tgtEl>
                                        <p:attrNameLst>
                                          <p:attrName>ppt_y</p:attrName>
                                        </p:attrNameLst>
                                      </p:cBhvr>
                                      <p:tavLst>
                                        <p:tav tm="0">
                                          <p:val>
                                            <p:strVal val="ppt_y"/>
                                          </p:val>
                                        </p:tav>
                                        <p:tav tm="100000">
                                          <p:val>
                                            <p:strVal val="1+ppt_h/2"/>
                                          </p:val>
                                        </p:tav>
                                      </p:tavLst>
                                    </p:anim>
                                    <p:set>
                                      <p:cBhvr>
                                        <p:cTn id="143" dur="1" fill="hold">
                                          <p:stCondLst>
                                            <p:cond delay="499"/>
                                          </p:stCondLst>
                                        </p:cTn>
                                        <p:tgtEl>
                                          <p:spTgt spid="47117"/>
                                        </p:tgtEl>
                                        <p:attrNameLst>
                                          <p:attrName>style.visibility</p:attrName>
                                        </p:attrNameLst>
                                      </p:cBhvr>
                                      <p:to>
                                        <p:strVal val="hidden"/>
                                      </p:to>
                                    </p:set>
                                  </p:childTnLst>
                                </p:cTn>
                              </p:par>
                            </p:childTnLst>
                          </p:cTn>
                        </p:par>
                      </p:childTnLst>
                    </p:cTn>
                  </p:par>
                  <p:par>
                    <p:cTn id="144" fill="hold" nodeType="clickPar">
                      <p:stCondLst>
                        <p:cond delay="indefinite"/>
                      </p:stCondLst>
                      <p:childTnLst>
                        <p:par>
                          <p:cTn id="145" fill="hold" nodeType="withGroup">
                            <p:stCondLst>
                              <p:cond delay="0"/>
                            </p:stCondLst>
                            <p:childTnLst>
                              <p:par>
                                <p:cTn id="146" presetID="27" presetClass="entr" presetSubtype="0" fill="hold" grpId="0" nodeType="clickEffect">
                                  <p:stCondLst>
                                    <p:cond delay="0"/>
                                  </p:stCondLst>
                                  <p:iterate type="lt">
                                    <p:tmPct val="50000"/>
                                  </p:iterate>
                                  <p:childTnLst>
                                    <p:set>
                                      <p:cBhvr>
                                        <p:cTn id="147" dur="1" fill="hold">
                                          <p:stCondLst>
                                            <p:cond delay="0"/>
                                          </p:stCondLst>
                                        </p:cTn>
                                        <p:tgtEl>
                                          <p:spTgt spid="47129"/>
                                        </p:tgtEl>
                                        <p:attrNameLst>
                                          <p:attrName>style.visibility</p:attrName>
                                        </p:attrNameLst>
                                      </p:cBhvr>
                                      <p:to>
                                        <p:strVal val="visible"/>
                                      </p:to>
                                    </p:set>
                                    <p:anim calcmode="discrete" valueType="clr">
                                      <p:cBhvr override="childStyle">
                                        <p:cTn id="148" dur="80"/>
                                        <p:tgtEl>
                                          <p:spTgt spid="47129"/>
                                        </p:tgtEl>
                                        <p:attrNameLst>
                                          <p:attrName>style.color</p:attrName>
                                        </p:attrNameLst>
                                      </p:cBhvr>
                                      <p:tavLst>
                                        <p:tav tm="0">
                                          <p:val>
                                            <p:clrVal>
                                              <a:schemeClr val="accent2"/>
                                            </p:clrVal>
                                          </p:val>
                                        </p:tav>
                                        <p:tav tm="50000">
                                          <p:val>
                                            <p:clrVal>
                                              <a:schemeClr val="hlink"/>
                                            </p:clrVal>
                                          </p:val>
                                        </p:tav>
                                      </p:tavLst>
                                    </p:anim>
                                    <p:anim calcmode="discrete" valueType="clr">
                                      <p:cBhvr>
                                        <p:cTn id="149" dur="80"/>
                                        <p:tgtEl>
                                          <p:spTgt spid="47129"/>
                                        </p:tgtEl>
                                        <p:attrNameLst>
                                          <p:attrName>fillcolor</p:attrName>
                                        </p:attrNameLst>
                                      </p:cBhvr>
                                      <p:tavLst>
                                        <p:tav tm="0">
                                          <p:val>
                                            <p:clrVal>
                                              <a:schemeClr val="accent2"/>
                                            </p:clrVal>
                                          </p:val>
                                        </p:tav>
                                        <p:tav tm="50000">
                                          <p:val>
                                            <p:clrVal>
                                              <a:schemeClr val="hlink"/>
                                            </p:clrVal>
                                          </p:val>
                                        </p:tav>
                                      </p:tavLst>
                                    </p:anim>
                                    <p:set>
                                      <p:cBhvr>
                                        <p:cTn id="150" dur="80"/>
                                        <p:tgtEl>
                                          <p:spTgt spid="47129"/>
                                        </p:tgtEl>
                                        <p:attrNameLst>
                                          <p:attrName>fill.type</p:attrName>
                                        </p:attrNameLst>
                                      </p:cBhvr>
                                      <p:to>
                                        <p:strVal val="solid"/>
                                      </p:to>
                                    </p:set>
                                  </p:childTnLst>
                                </p:cTn>
                              </p:par>
                            </p:childTnLst>
                          </p:cTn>
                        </p:par>
                      </p:childTnLst>
                    </p:cTn>
                  </p:par>
                  <p:par>
                    <p:cTn id="151" fill="hold">
                      <p:stCondLst>
                        <p:cond delay="indefinite"/>
                      </p:stCondLst>
                      <p:childTnLst>
                        <p:par>
                          <p:cTn id="152" fill="hold">
                            <p:stCondLst>
                              <p:cond delay="0"/>
                            </p:stCondLst>
                            <p:childTnLst>
                              <p:par>
                                <p:cTn id="153" presetID="1" presetClass="exit" presetSubtype="0" fill="hold" grpId="0" nodeType="clickEffect">
                                  <p:stCondLst>
                                    <p:cond delay="0"/>
                                  </p:stCondLst>
                                  <p:childTnLst>
                                    <p:set>
                                      <p:cBhvr>
                                        <p:cTn id="154" dur="1" fill="hold">
                                          <p:stCondLst>
                                            <p:cond delay="0"/>
                                          </p:stCondLst>
                                        </p:cTn>
                                        <p:tgtEl>
                                          <p:spTgt spid="47128"/>
                                        </p:tgtEl>
                                        <p:attrNameLst>
                                          <p:attrName>style.visibility</p:attrName>
                                        </p:attrNameLst>
                                      </p:cBhvr>
                                      <p:to>
                                        <p:strVal val="hidden"/>
                                      </p:to>
                                    </p:set>
                                  </p:childTnLst>
                                </p:cTn>
                              </p:par>
                            </p:childTnLst>
                          </p:cTn>
                        </p:par>
                      </p:childTnLst>
                    </p:cTn>
                  </p:par>
                  <p:par>
                    <p:cTn id="155" fill="hold" nodeType="clickPar">
                      <p:stCondLst>
                        <p:cond delay="indefinite"/>
                      </p:stCondLst>
                      <p:childTnLst>
                        <p:par>
                          <p:cTn id="156" fill="hold" nodeType="withGroup">
                            <p:stCondLst>
                              <p:cond delay="0"/>
                            </p:stCondLst>
                            <p:childTnLst>
                              <p:par>
                                <p:cTn id="157" presetID="52" presetClass="entr" presetSubtype="0" fill="hold" grpId="0" nodeType="clickEffect">
                                  <p:stCondLst>
                                    <p:cond delay="0"/>
                                  </p:stCondLst>
                                  <p:childTnLst>
                                    <p:set>
                                      <p:cBhvr>
                                        <p:cTn id="158" dur="1" fill="hold">
                                          <p:stCondLst>
                                            <p:cond delay="0"/>
                                          </p:stCondLst>
                                        </p:cTn>
                                        <p:tgtEl>
                                          <p:spTgt spid="47130"/>
                                        </p:tgtEl>
                                        <p:attrNameLst>
                                          <p:attrName>style.visibility</p:attrName>
                                        </p:attrNameLst>
                                      </p:cBhvr>
                                      <p:to>
                                        <p:strVal val="visible"/>
                                      </p:to>
                                    </p:set>
                                    <p:animScale>
                                      <p:cBhvr>
                                        <p:cTn id="159" dur="1000" decel="50000" fill="hold">
                                          <p:stCondLst>
                                            <p:cond delay="0"/>
                                          </p:stCondLst>
                                        </p:cTn>
                                        <p:tgtEl>
                                          <p:spTgt spid="47130"/>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160" dur="1000" decel="50000" fill="hold">
                                          <p:stCondLst>
                                            <p:cond delay="0"/>
                                          </p:stCondLst>
                                        </p:cTn>
                                        <p:tgtEl>
                                          <p:spTgt spid="47130"/>
                                        </p:tgtEl>
                                        <p:attrNameLst>
                                          <p:attrName>ppt_x</p:attrName>
                                          <p:attrName>ppt_y</p:attrName>
                                        </p:attrNameLst>
                                      </p:cBhvr>
                                    </p:animMotion>
                                    <p:animEffect transition="in" filter="fade">
                                      <p:cBhvr>
                                        <p:cTn id="161" dur="1000"/>
                                        <p:tgtEl>
                                          <p:spTgt spid="47130"/>
                                        </p:tgtEl>
                                      </p:cBhvr>
                                    </p:animEffect>
                                  </p:childTnLst>
                                </p:cTn>
                              </p:par>
                            </p:childTnLst>
                          </p:cTn>
                        </p:par>
                      </p:childTnLst>
                    </p:cTn>
                  </p:par>
                  <p:par>
                    <p:cTn id="162" fill="hold" nodeType="clickPar">
                      <p:stCondLst>
                        <p:cond delay="indefinite"/>
                      </p:stCondLst>
                      <p:childTnLst>
                        <p:par>
                          <p:cTn id="163" fill="hold" nodeType="withGroup">
                            <p:stCondLst>
                              <p:cond delay="0"/>
                            </p:stCondLst>
                            <p:childTnLst>
                              <p:par>
                                <p:cTn id="164" presetID="29" presetClass="entr" presetSubtype="0" fill="hold" nodeType="clickEffect">
                                  <p:stCondLst>
                                    <p:cond delay="0"/>
                                  </p:stCondLst>
                                  <p:childTnLst>
                                    <p:set>
                                      <p:cBhvr>
                                        <p:cTn id="165" dur="1" fill="hold">
                                          <p:stCondLst>
                                            <p:cond delay="0"/>
                                          </p:stCondLst>
                                        </p:cTn>
                                        <p:tgtEl>
                                          <p:spTgt spid="47131"/>
                                        </p:tgtEl>
                                        <p:attrNameLst>
                                          <p:attrName>style.visibility</p:attrName>
                                        </p:attrNameLst>
                                      </p:cBhvr>
                                      <p:to>
                                        <p:strVal val="visible"/>
                                      </p:to>
                                    </p:set>
                                    <p:anim calcmode="lin" valueType="num">
                                      <p:cBhvr>
                                        <p:cTn id="166" dur="1000" fill="hold"/>
                                        <p:tgtEl>
                                          <p:spTgt spid="47131"/>
                                        </p:tgtEl>
                                        <p:attrNameLst>
                                          <p:attrName>ppt_x</p:attrName>
                                        </p:attrNameLst>
                                      </p:cBhvr>
                                      <p:tavLst>
                                        <p:tav tm="0">
                                          <p:val>
                                            <p:strVal val="#ppt_x-.2"/>
                                          </p:val>
                                        </p:tav>
                                        <p:tav tm="100000">
                                          <p:val>
                                            <p:strVal val="#ppt_x"/>
                                          </p:val>
                                        </p:tav>
                                      </p:tavLst>
                                    </p:anim>
                                    <p:anim calcmode="lin" valueType="num">
                                      <p:cBhvr>
                                        <p:cTn id="167" dur="1000" fill="hold"/>
                                        <p:tgtEl>
                                          <p:spTgt spid="47131"/>
                                        </p:tgtEl>
                                        <p:attrNameLst>
                                          <p:attrName>ppt_y</p:attrName>
                                        </p:attrNameLst>
                                      </p:cBhvr>
                                      <p:tavLst>
                                        <p:tav tm="0">
                                          <p:val>
                                            <p:strVal val="#ppt_y"/>
                                          </p:val>
                                        </p:tav>
                                        <p:tav tm="100000">
                                          <p:val>
                                            <p:strVal val="#ppt_y"/>
                                          </p:val>
                                        </p:tav>
                                      </p:tavLst>
                                    </p:anim>
                                    <p:animEffect transition="in" filter="wipe(right)" prLst="gradientSize: 0.1">
                                      <p:cBhvr>
                                        <p:cTn id="168" dur="1000"/>
                                        <p:tgtEl>
                                          <p:spTgt spid="47131"/>
                                        </p:tgtEl>
                                      </p:cBhvr>
                                    </p:animEffect>
                                  </p:childTnLst>
                                </p:cTn>
                              </p:par>
                            </p:childTnLst>
                          </p:cTn>
                        </p:par>
                      </p:childTnLst>
                    </p:cTn>
                  </p:par>
                  <p:par>
                    <p:cTn id="169" fill="hold" nodeType="clickPar">
                      <p:stCondLst>
                        <p:cond delay="indefinite"/>
                      </p:stCondLst>
                      <p:childTnLst>
                        <p:par>
                          <p:cTn id="170" fill="hold" nodeType="withGroup">
                            <p:stCondLst>
                              <p:cond delay="0"/>
                            </p:stCondLst>
                            <p:childTnLst>
                              <p:par>
                                <p:cTn id="171" presetID="4" presetClass="exit" presetSubtype="16" fill="hold" nodeType="clickEffect">
                                  <p:stCondLst>
                                    <p:cond delay="0"/>
                                  </p:stCondLst>
                                  <p:childTnLst>
                                    <p:animEffect transition="out" filter="box(in)">
                                      <p:cBhvr>
                                        <p:cTn id="172" dur="500"/>
                                        <p:tgtEl>
                                          <p:spTgt spid="47131"/>
                                        </p:tgtEl>
                                      </p:cBhvr>
                                    </p:animEffect>
                                    <p:set>
                                      <p:cBhvr>
                                        <p:cTn id="173" dur="1" fill="hold">
                                          <p:stCondLst>
                                            <p:cond delay="499"/>
                                          </p:stCondLst>
                                        </p:cTn>
                                        <p:tgtEl>
                                          <p:spTgt spid="47131"/>
                                        </p:tgtEl>
                                        <p:attrNameLst>
                                          <p:attrName>style.visibility</p:attrName>
                                        </p:attrNameLst>
                                      </p:cBhvr>
                                      <p:to>
                                        <p:strVal val="hidden"/>
                                      </p:to>
                                    </p:set>
                                  </p:childTnLst>
                                </p:cTn>
                              </p:par>
                            </p:childTnLst>
                          </p:cTn>
                        </p:par>
                      </p:childTnLst>
                    </p:cTn>
                  </p:par>
                  <p:par>
                    <p:cTn id="174" fill="hold" nodeType="clickPar">
                      <p:stCondLst>
                        <p:cond delay="indefinite"/>
                      </p:stCondLst>
                      <p:childTnLst>
                        <p:par>
                          <p:cTn id="175" fill="hold" nodeType="withGroup">
                            <p:stCondLst>
                              <p:cond delay="0"/>
                            </p:stCondLst>
                            <p:childTnLst>
                              <p:par>
                                <p:cTn id="176" presetID="4" presetClass="entr" presetSubtype="16" fill="hold" grpId="0" nodeType="clickEffect">
                                  <p:stCondLst>
                                    <p:cond delay="0"/>
                                  </p:stCondLst>
                                  <p:childTnLst>
                                    <p:set>
                                      <p:cBhvr>
                                        <p:cTn id="177" dur="1" fill="hold">
                                          <p:stCondLst>
                                            <p:cond delay="0"/>
                                          </p:stCondLst>
                                        </p:cTn>
                                        <p:tgtEl>
                                          <p:spTgt spid="47132"/>
                                        </p:tgtEl>
                                        <p:attrNameLst>
                                          <p:attrName>style.visibility</p:attrName>
                                        </p:attrNameLst>
                                      </p:cBhvr>
                                      <p:to>
                                        <p:strVal val="visible"/>
                                      </p:to>
                                    </p:set>
                                    <p:animEffect transition="in" filter="box(in)">
                                      <p:cBhvr>
                                        <p:cTn id="178" dur="500"/>
                                        <p:tgtEl>
                                          <p:spTgt spid="47132"/>
                                        </p:tgtEl>
                                      </p:cBhvr>
                                    </p:animEffect>
                                  </p:childTnLst>
                                </p:cTn>
                              </p:par>
                            </p:childTnLst>
                          </p:cTn>
                        </p:par>
                      </p:childTnLst>
                    </p:cTn>
                  </p:par>
                  <p:par>
                    <p:cTn id="179" fill="hold" nodeType="clickPar">
                      <p:stCondLst>
                        <p:cond delay="indefinite"/>
                      </p:stCondLst>
                      <p:childTnLst>
                        <p:par>
                          <p:cTn id="180" fill="hold" nodeType="withGroup">
                            <p:stCondLst>
                              <p:cond delay="0"/>
                            </p:stCondLst>
                            <p:childTnLst>
                              <p:par>
                                <p:cTn id="181" presetID="3" presetClass="entr" presetSubtype="10" fill="hold" grpId="0" nodeType="clickEffect">
                                  <p:stCondLst>
                                    <p:cond delay="0"/>
                                  </p:stCondLst>
                                  <p:childTnLst>
                                    <p:set>
                                      <p:cBhvr>
                                        <p:cTn id="182" dur="1" fill="hold">
                                          <p:stCondLst>
                                            <p:cond delay="0"/>
                                          </p:stCondLst>
                                        </p:cTn>
                                        <p:tgtEl>
                                          <p:spTgt spid="47135"/>
                                        </p:tgtEl>
                                        <p:attrNameLst>
                                          <p:attrName>style.visibility</p:attrName>
                                        </p:attrNameLst>
                                      </p:cBhvr>
                                      <p:to>
                                        <p:strVal val="visible"/>
                                      </p:to>
                                    </p:set>
                                    <p:animEffect transition="in" filter="blinds(horizontal)">
                                      <p:cBhvr>
                                        <p:cTn id="183" dur="500"/>
                                        <p:tgtEl>
                                          <p:spTgt spid="47135"/>
                                        </p:tgtEl>
                                      </p:cBhvr>
                                    </p:animEffect>
                                  </p:childTnLst>
                                </p:cTn>
                              </p:par>
                            </p:childTnLst>
                          </p:cTn>
                        </p:par>
                      </p:childTnLst>
                    </p:cTn>
                  </p:par>
                  <p:par>
                    <p:cTn id="184" fill="hold" nodeType="clickPar">
                      <p:stCondLst>
                        <p:cond delay="indefinite"/>
                      </p:stCondLst>
                      <p:childTnLst>
                        <p:par>
                          <p:cTn id="185" fill="hold" nodeType="withGroup">
                            <p:stCondLst>
                              <p:cond delay="0"/>
                            </p:stCondLst>
                            <p:childTnLst>
                              <p:par>
                                <p:cTn id="186" presetID="3" presetClass="entr" presetSubtype="10" fill="hold" nodeType="clickEffect">
                                  <p:stCondLst>
                                    <p:cond delay="0"/>
                                  </p:stCondLst>
                                  <p:childTnLst>
                                    <p:set>
                                      <p:cBhvr>
                                        <p:cTn id="187" dur="1" fill="hold">
                                          <p:stCondLst>
                                            <p:cond delay="0"/>
                                          </p:stCondLst>
                                        </p:cTn>
                                        <p:tgtEl>
                                          <p:spTgt spid="47136"/>
                                        </p:tgtEl>
                                        <p:attrNameLst>
                                          <p:attrName>style.visibility</p:attrName>
                                        </p:attrNameLst>
                                      </p:cBhvr>
                                      <p:to>
                                        <p:strVal val="visible"/>
                                      </p:to>
                                    </p:set>
                                    <p:animEffect transition="in" filter="blinds(horizontal)">
                                      <p:cBhvr>
                                        <p:cTn id="188" dur="500"/>
                                        <p:tgtEl>
                                          <p:spTgt spid="47136"/>
                                        </p:tgtEl>
                                      </p:cBhvr>
                                    </p:animEffect>
                                  </p:childTnLst>
                                </p:cTn>
                              </p:par>
                            </p:childTnLst>
                          </p:cTn>
                        </p:par>
                      </p:childTnLst>
                    </p:cTn>
                  </p:par>
                  <p:par>
                    <p:cTn id="189" fill="hold" nodeType="clickPar">
                      <p:stCondLst>
                        <p:cond delay="indefinite"/>
                      </p:stCondLst>
                      <p:childTnLst>
                        <p:par>
                          <p:cTn id="190" fill="hold" nodeType="withGroup">
                            <p:stCondLst>
                              <p:cond delay="0"/>
                            </p:stCondLst>
                            <p:childTnLst>
                              <p:par>
                                <p:cTn id="191" presetID="27" presetClass="entr" presetSubtype="0" fill="hold" nodeType="clickEffect">
                                  <p:stCondLst>
                                    <p:cond delay="0"/>
                                  </p:stCondLst>
                                  <p:iterate type="lt">
                                    <p:tmPct val="50000"/>
                                  </p:iterate>
                                  <p:childTnLst>
                                    <p:set>
                                      <p:cBhvr>
                                        <p:cTn id="192" dur="1" fill="hold">
                                          <p:stCondLst>
                                            <p:cond delay="0"/>
                                          </p:stCondLst>
                                        </p:cTn>
                                        <p:tgtEl>
                                          <p:spTgt spid="47137"/>
                                        </p:tgtEl>
                                        <p:attrNameLst>
                                          <p:attrName>style.visibility</p:attrName>
                                        </p:attrNameLst>
                                      </p:cBhvr>
                                      <p:to>
                                        <p:strVal val="visible"/>
                                      </p:to>
                                    </p:set>
                                    <p:anim calcmode="discrete" valueType="clr">
                                      <p:cBhvr override="childStyle">
                                        <p:cTn id="193" dur="80"/>
                                        <p:tgtEl>
                                          <p:spTgt spid="47137"/>
                                        </p:tgtEl>
                                        <p:attrNameLst>
                                          <p:attrName>style.color</p:attrName>
                                        </p:attrNameLst>
                                      </p:cBhvr>
                                      <p:tavLst>
                                        <p:tav tm="0">
                                          <p:val>
                                            <p:clrVal>
                                              <a:schemeClr val="accent2"/>
                                            </p:clrVal>
                                          </p:val>
                                        </p:tav>
                                        <p:tav tm="50000">
                                          <p:val>
                                            <p:clrVal>
                                              <a:schemeClr val="hlink"/>
                                            </p:clrVal>
                                          </p:val>
                                        </p:tav>
                                      </p:tavLst>
                                    </p:anim>
                                    <p:anim calcmode="discrete" valueType="clr">
                                      <p:cBhvr>
                                        <p:cTn id="194" dur="80"/>
                                        <p:tgtEl>
                                          <p:spTgt spid="47137"/>
                                        </p:tgtEl>
                                        <p:attrNameLst>
                                          <p:attrName>fillcolor</p:attrName>
                                        </p:attrNameLst>
                                      </p:cBhvr>
                                      <p:tavLst>
                                        <p:tav tm="0">
                                          <p:val>
                                            <p:clrVal>
                                              <a:schemeClr val="accent2"/>
                                            </p:clrVal>
                                          </p:val>
                                        </p:tav>
                                        <p:tav tm="50000">
                                          <p:val>
                                            <p:clrVal>
                                              <a:schemeClr val="hlink"/>
                                            </p:clrVal>
                                          </p:val>
                                        </p:tav>
                                      </p:tavLst>
                                    </p:anim>
                                    <p:set>
                                      <p:cBhvr>
                                        <p:cTn id="195" dur="80"/>
                                        <p:tgtEl>
                                          <p:spTgt spid="47137"/>
                                        </p:tgtEl>
                                        <p:attrNameLst>
                                          <p:attrName>fill.type</p:attrName>
                                        </p:attrNameLst>
                                      </p:cBhvr>
                                      <p:to>
                                        <p:strVal val="solid"/>
                                      </p:to>
                                    </p:set>
                                  </p:childTnLst>
                                </p:cTn>
                              </p:par>
                            </p:childTnLst>
                          </p:cTn>
                        </p:par>
                      </p:childTnLst>
                    </p:cTn>
                  </p:par>
                  <p:par>
                    <p:cTn id="196" fill="hold" nodeType="clickPar">
                      <p:stCondLst>
                        <p:cond delay="indefinite"/>
                      </p:stCondLst>
                      <p:childTnLst>
                        <p:par>
                          <p:cTn id="197" fill="hold" nodeType="withGroup">
                            <p:stCondLst>
                              <p:cond delay="0"/>
                            </p:stCondLst>
                            <p:childTnLst>
                              <p:par>
                                <p:cTn id="198" presetID="27" presetClass="entr" presetSubtype="0" fill="hold" grpId="0" nodeType="clickEffect">
                                  <p:stCondLst>
                                    <p:cond delay="0"/>
                                  </p:stCondLst>
                                  <p:iterate type="lt">
                                    <p:tmPct val="50000"/>
                                  </p:iterate>
                                  <p:childTnLst>
                                    <p:set>
                                      <p:cBhvr>
                                        <p:cTn id="199" dur="1" fill="hold">
                                          <p:stCondLst>
                                            <p:cond delay="0"/>
                                          </p:stCondLst>
                                        </p:cTn>
                                        <p:tgtEl>
                                          <p:spTgt spid="47138"/>
                                        </p:tgtEl>
                                        <p:attrNameLst>
                                          <p:attrName>style.visibility</p:attrName>
                                        </p:attrNameLst>
                                      </p:cBhvr>
                                      <p:to>
                                        <p:strVal val="visible"/>
                                      </p:to>
                                    </p:set>
                                    <p:anim calcmode="discrete" valueType="clr">
                                      <p:cBhvr override="childStyle">
                                        <p:cTn id="200" dur="80"/>
                                        <p:tgtEl>
                                          <p:spTgt spid="47138"/>
                                        </p:tgtEl>
                                        <p:attrNameLst>
                                          <p:attrName>style.color</p:attrName>
                                        </p:attrNameLst>
                                      </p:cBhvr>
                                      <p:tavLst>
                                        <p:tav tm="0">
                                          <p:val>
                                            <p:clrVal>
                                              <a:schemeClr val="accent2"/>
                                            </p:clrVal>
                                          </p:val>
                                        </p:tav>
                                        <p:tav tm="50000">
                                          <p:val>
                                            <p:clrVal>
                                              <a:schemeClr val="hlink"/>
                                            </p:clrVal>
                                          </p:val>
                                        </p:tav>
                                      </p:tavLst>
                                    </p:anim>
                                    <p:anim calcmode="discrete" valueType="clr">
                                      <p:cBhvr>
                                        <p:cTn id="201" dur="80"/>
                                        <p:tgtEl>
                                          <p:spTgt spid="47138"/>
                                        </p:tgtEl>
                                        <p:attrNameLst>
                                          <p:attrName>fillcolor</p:attrName>
                                        </p:attrNameLst>
                                      </p:cBhvr>
                                      <p:tavLst>
                                        <p:tav tm="0">
                                          <p:val>
                                            <p:clrVal>
                                              <a:schemeClr val="accent2"/>
                                            </p:clrVal>
                                          </p:val>
                                        </p:tav>
                                        <p:tav tm="50000">
                                          <p:val>
                                            <p:clrVal>
                                              <a:schemeClr val="hlink"/>
                                            </p:clrVal>
                                          </p:val>
                                        </p:tav>
                                      </p:tavLst>
                                    </p:anim>
                                    <p:set>
                                      <p:cBhvr>
                                        <p:cTn id="202" dur="80"/>
                                        <p:tgtEl>
                                          <p:spTgt spid="47138"/>
                                        </p:tgtEl>
                                        <p:attrNameLst>
                                          <p:attrName>fill.type</p:attrName>
                                        </p:attrNameLst>
                                      </p:cBhvr>
                                      <p:to>
                                        <p:strVal val="solid"/>
                                      </p:to>
                                    </p:set>
                                  </p:childTnLst>
                                </p:cTn>
                              </p:par>
                            </p:childTnLst>
                          </p:cTn>
                        </p:par>
                      </p:childTnLst>
                    </p:cTn>
                  </p:par>
                  <p:par>
                    <p:cTn id="203" fill="hold" nodeType="clickPar">
                      <p:stCondLst>
                        <p:cond delay="indefinite"/>
                      </p:stCondLst>
                      <p:childTnLst>
                        <p:par>
                          <p:cTn id="204" fill="hold" nodeType="withGroup">
                            <p:stCondLst>
                              <p:cond delay="0"/>
                            </p:stCondLst>
                            <p:childTnLst>
                              <p:par>
                                <p:cTn id="205" presetID="52" presetClass="entr" presetSubtype="0" fill="hold" grpId="0" nodeType="clickEffect">
                                  <p:stCondLst>
                                    <p:cond delay="0"/>
                                  </p:stCondLst>
                                  <p:childTnLst>
                                    <p:set>
                                      <p:cBhvr>
                                        <p:cTn id="206" dur="1" fill="hold">
                                          <p:stCondLst>
                                            <p:cond delay="0"/>
                                          </p:stCondLst>
                                        </p:cTn>
                                        <p:tgtEl>
                                          <p:spTgt spid="47139"/>
                                        </p:tgtEl>
                                        <p:attrNameLst>
                                          <p:attrName>style.visibility</p:attrName>
                                        </p:attrNameLst>
                                      </p:cBhvr>
                                      <p:to>
                                        <p:strVal val="visible"/>
                                      </p:to>
                                    </p:set>
                                    <p:animScale>
                                      <p:cBhvr>
                                        <p:cTn id="207" dur="1000" decel="50000" fill="hold">
                                          <p:stCondLst>
                                            <p:cond delay="0"/>
                                          </p:stCondLst>
                                        </p:cTn>
                                        <p:tgtEl>
                                          <p:spTgt spid="47139"/>
                                        </p:tgtEl>
                                      </p:cBhvr>
                                      <p:from x="250000" y="250000"/>
                                      <p:to x="100000" y="100000"/>
                                    </p:animScale>
                                    <p:animMotion origin="layout" path="M -0.46736 0.92887  C -0.37517 0.88508  -0.02552 0.75279  0.0908 0.66613  C  0.20747 0.57948  0.21649 0.50394  0.23177 0.40825  C 0.24705 0.31256  0.22118 0.15964   0.18264 0.09152  C 0.1441 0.02341  0.03802 0.0  0.0 0.0  " pathEditMode="relative" ptsTypes="">
                                      <p:cBhvr>
                                        <p:cTn id="208" dur="1000" decel="50000" fill="hold">
                                          <p:stCondLst>
                                            <p:cond delay="0"/>
                                          </p:stCondLst>
                                        </p:cTn>
                                        <p:tgtEl>
                                          <p:spTgt spid="47139"/>
                                        </p:tgtEl>
                                        <p:attrNameLst>
                                          <p:attrName>ppt_x</p:attrName>
                                          <p:attrName>ppt_y</p:attrName>
                                        </p:attrNameLst>
                                      </p:cBhvr>
                                    </p:animMotion>
                                    <p:animEffect transition="in" filter="fade">
                                      <p:cBhvr>
                                        <p:cTn id="209" dur="1000"/>
                                        <p:tgtEl>
                                          <p:spTgt spid="47139"/>
                                        </p:tgtEl>
                                      </p:cBhvr>
                                    </p:animEffect>
                                  </p:childTnLst>
                                </p:cTn>
                              </p:par>
                            </p:childTnLst>
                          </p:cTn>
                        </p:par>
                      </p:childTnLst>
                    </p:cTn>
                  </p:par>
                  <p:par>
                    <p:cTn id="210" fill="hold" nodeType="clickPar">
                      <p:stCondLst>
                        <p:cond delay="indefinite"/>
                      </p:stCondLst>
                      <p:childTnLst>
                        <p:par>
                          <p:cTn id="211" fill="hold" nodeType="withGroup">
                            <p:stCondLst>
                              <p:cond delay="0"/>
                            </p:stCondLst>
                            <p:childTnLst>
                              <p:par>
                                <p:cTn id="212" presetID="4" presetClass="entr" presetSubtype="16" fill="hold" grpId="0" nodeType="clickEffect">
                                  <p:stCondLst>
                                    <p:cond delay="0"/>
                                  </p:stCondLst>
                                  <p:childTnLst>
                                    <p:set>
                                      <p:cBhvr>
                                        <p:cTn id="213" dur="1" fill="hold">
                                          <p:stCondLst>
                                            <p:cond delay="0"/>
                                          </p:stCondLst>
                                        </p:cTn>
                                        <p:tgtEl>
                                          <p:spTgt spid="47140"/>
                                        </p:tgtEl>
                                        <p:attrNameLst>
                                          <p:attrName>style.visibility</p:attrName>
                                        </p:attrNameLst>
                                      </p:cBhvr>
                                      <p:to>
                                        <p:strVal val="visible"/>
                                      </p:to>
                                    </p:set>
                                    <p:animEffect transition="in" filter="box(in)">
                                      <p:cBhvr>
                                        <p:cTn id="214" dur="500"/>
                                        <p:tgtEl>
                                          <p:spTgt spid="47140"/>
                                        </p:tgtEl>
                                      </p:cBhvr>
                                    </p:animEffect>
                                  </p:childTnLst>
                                </p:cTn>
                              </p:par>
                            </p:childTnLst>
                          </p:cTn>
                        </p:par>
                      </p:childTnLst>
                    </p:cTn>
                  </p:par>
                  <p:par>
                    <p:cTn id="215" fill="hold" nodeType="clickPar">
                      <p:stCondLst>
                        <p:cond delay="indefinite"/>
                      </p:stCondLst>
                      <p:childTnLst>
                        <p:par>
                          <p:cTn id="216" fill="hold" nodeType="withGroup">
                            <p:stCondLst>
                              <p:cond delay="0"/>
                            </p:stCondLst>
                            <p:childTnLst>
                              <p:par>
                                <p:cTn id="217" presetID="3" presetClass="entr" presetSubtype="10" fill="hold" nodeType="clickEffect">
                                  <p:stCondLst>
                                    <p:cond delay="0"/>
                                  </p:stCondLst>
                                  <p:childTnLst>
                                    <p:set>
                                      <p:cBhvr>
                                        <p:cTn id="218" dur="1" fill="hold">
                                          <p:stCondLst>
                                            <p:cond delay="0"/>
                                          </p:stCondLst>
                                        </p:cTn>
                                        <p:tgtEl>
                                          <p:spTgt spid="47143"/>
                                        </p:tgtEl>
                                        <p:attrNameLst>
                                          <p:attrName>style.visibility</p:attrName>
                                        </p:attrNameLst>
                                      </p:cBhvr>
                                      <p:to>
                                        <p:strVal val="visible"/>
                                      </p:to>
                                    </p:set>
                                    <p:animEffect transition="in" filter="blinds(horizontal)">
                                      <p:cBhvr>
                                        <p:cTn id="219" dur="500"/>
                                        <p:tgtEl>
                                          <p:spTgt spid="4714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7110" grpId="0"/>
      <p:bldP spid="47111" grpId="0"/>
      <p:bldP spid="47113" grpId="0"/>
      <p:bldP spid="47113" grpId="1"/>
      <p:bldP spid="47114" grpId="0"/>
      <p:bldP spid="47117" grpId="0"/>
      <p:bldP spid="47117" grpId="1"/>
      <p:bldP spid="47118" grpId="0"/>
      <p:bldP spid="47119" grpId="0"/>
      <p:bldP spid="47120" grpId="0"/>
      <p:bldP spid="47121" grpId="0"/>
      <p:bldP spid="47124" grpId="0"/>
      <p:bldP spid="47125" grpId="0"/>
      <p:bldP spid="47127" grpId="0"/>
      <p:bldP spid="47127" grpId="1"/>
      <p:bldP spid="47128" grpId="0" animBg="1"/>
      <p:bldP spid="47129" grpId="0"/>
      <p:bldP spid="47130" grpId="0"/>
      <p:bldP spid="47132" grpId="0"/>
      <p:bldP spid="47135" grpId="0"/>
      <p:bldP spid="47138" grpId="0"/>
      <p:bldP spid="47139" grpId="0"/>
      <p:bldP spid="4714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61" name="Text Box 11"/>
          <p:cNvSpPr txBox="1">
            <a:spLocks noChangeArrowheads="1"/>
          </p:cNvSpPr>
          <p:nvPr/>
        </p:nvSpPr>
        <p:spPr bwMode="auto">
          <a:xfrm>
            <a:off x="304800" y="2057400"/>
            <a:ext cx="8229600" cy="3903954"/>
          </a:xfrm>
          <a:prstGeom prst="rect">
            <a:avLst/>
          </a:prstGeom>
          <a:solidFill>
            <a:schemeClr val="bg1"/>
          </a:solidFill>
          <a:ln>
            <a:noFill/>
          </a:ln>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lnSpc>
                <a:spcPct val="70000"/>
              </a:lnSpc>
              <a:spcBef>
                <a:spcPct val="50000"/>
              </a:spcBef>
            </a:pPr>
            <a:r>
              <a:rPr lang="en-US" altLang="en-US" sz="2400" dirty="0">
                <a:latin typeface="Times New Roman" panose="02020603050405020304" pitchFamily="18" charset="0"/>
              </a:rPr>
              <a:t>One day / I / field</a:t>
            </a:r>
          </a:p>
          <a:p>
            <a:pPr algn="l" eaLnBrk="1" hangingPunct="1">
              <a:lnSpc>
                <a:spcPct val="70000"/>
              </a:lnSpc>
              <a:spcBef>
                <a:spcPct val="50000"/>
              </a:spcBef>
            </a:pPr>
            <a:r>
              <a:rPr lang="en-US" altLang="en-US" sz="2400" dirty="0">
                <a:latin typeface="Times New Roman" panose="02020603050405020304" pitchFamily="18" charset="0"/>
              </a:rPr>
              <a:t>Buffalo / graze / tiger / come </a:t>
            </a:r>
          </a:p>
          <a:p>
            <a:pPr algn="l" eaLnBrk="1" hangingPunct="1">
              <a:lnSpc>
                <a:spcPct val="70000"/>
              </a:lnSpc>
              <a:spcBef>
                <a:spcPct val="50000"/>
              </a:spcBef>
            </a:pPr>
            <a:r>
              <a:rPr lang="en-US" altLang="en-US" sz="2400" dirty="0">
                <a:latin typeface="Times New Roman" panose="02020603050405020304" pitchFamily="18" charset="0"/>
              </a:rPr>
              <a:t>It / ask / why / strong buffalo / my servant / and I / its master</a:t>
            </a:r>
          </a:p>
          <a:p>
            <a:pPr algn="l" eaLnBrk="1" hangingPunct="1">
              <a:lnSpc>
                <a:spcPct val="70000"/>
              </a:lnSpc>
              <a:spcBef>
                <a:spcPct val="50000"/>
              </a:spcBef>
            </a:pPr>
            <a:r>
              <a:rPr lang="en-US" altLang="en-US" sz="2400" dirty="0">
                <a:latin typeface="Times New Roman" panose="02020603050405020304" pitchFamily="18" charset="0"/>
              </a:rPr>
              <a:t>I / tell / tiger / I have / wisdom</a:t>
            </a:r>
          </a:p>
          <a:p>
            <a:pPr algn="l" eaLnBrk="1" hangingPunct="1">
              <a:lnSpc>
                <a:spcPct val="70000"/>
              </a:lnSpc>
              <a:spcBef>
                <a:spcPct val="50000"/>
              </a:spcBef>
            </a:pPr>
            <a:r>
              <a:rPr lang="en-US" altLang="en-US" sz="2400" dirty="0">
                <a:latin typeface="Times New Roman" panose="02020603050405020304" pitchFamily="18" charset="0"/>
              </a:rPr>
              <a:t>Tiger / want / see / it</a:t>
            </a:r>
          </a:p>
          <a:p>
            <a:pPr algn="l" eaLnBrk="1" hangingPunct="1">
              <a:lnSpc>
                <a:spcPct val="70000"/>
              </a:lnSpc>
              <a:spcBef>
                <a:spcPct val="50000"/>
              </a:spcBef>
            </a:pPr>
            <a:r>
              <a:rPr lang="en-US" altLang="en-US" sz="2400" dirty="0">
                <a:latin typeface="Times New Roman" panose="02020603050405020304" pitchFamily="18" charset="0"/>
              </a:rPr>
              <a:t>I tell / it / I / leave / wisdom / home </a:t>
            </a:r>
          </a:p>
          <a:p>
            <a:pPr algn="l" eaLnBrk="1" hangingPunct="1">
              <a:lnSpc>
                <a:spcPct val="70000"/>
              </a:lnSpc>
              <a:spcBef>
                <a:spcPct val="50000"/>
              </a:spcBef>
            </a:pPr>
            <a:r>
              <a:rPr lang="en-US" altLang="en-US" sz="2400" dirty="0">
                <a:latin typeface="Times New Roman" panose="02020603050405020304" pitchFamily="18" charset="0"/>
              </a:rPr>
              <a:t>Then I / tie / tiger / tree / rope / I didn’t / want / eat / buffalo</a:t>
            </a:r>
          </a:p>
          <a:p>
            <a:pPr algn="l" eaLnBrk="1" hangingPunct="1">
              <a:lnSpc>
                <a:spcPct val="70000"/>
              </a:lnSpc>
              <a:spcBef>
                <a:spcPct val="50000"/>
              </a:spcBef>
            </a:pPr>
            <a:r>
              <a:rPr lang="en-US" altLang="en-US" sz="2400" dirty="0">
                <a:latin typeface="Times New Roman" panose="02020603050405020304" pitchFamily="18" charset="0"/>
              </a:rPr>
              <a:t>I / go / get / straw / and / burn / tiger</a:t>
            </a:r>
          </a:p>
          <a:p>
            <a:pPr algn="l" eaLnBrk="1" hangingPunct="1">
              <a:lnSpc>
                <a:spcPct val="70000"/>
              </a:lnSpc>
              <a:spcBef>
                <a:spcPct val="50000"/>
              </a:spcBef>
            </a:pPr>
            <a:r>
              <a:rPr lang="en-US" altLang="en-US" sz="2400" dirty="0">
                <a:latin typeface="Times New Roman" panose="02020603050405020304" pitchFamily="18" charset="0"/>
              </a:rPr>
              <a:t>Tiger / escape / still have / black stripers</a:t>
            </a:r>
          </a:p>
        </p:txBody>
      </p:sp>
      <p:sp>
        <p:nvSpPr>
          <p:cNvPr id="2" name="Rectangle 1"/>
          <p:cNvSpPr/>
          <p:nvPr/>
        </p:nvSpPr>
        <p:spPr>
          <a:xfrm>
            <a:off x="76200" y="84855"/>
            <a:ext cx="8839200" cy="830997"/>
          </a:xfrm>
          <a:prstGeom prst="rect">
            <a:avLst/>
          </a:prstGeom>
        </p:spPr>
        <p:txBody>
          <a:bodyPr wrap="square">
            <a:spAutoFit/>
          </a:bodyPr>
          <a:lstStyle/>
          <a:p>
            <a:pPr algn="l" eaLnBrk="1" hangingPunct="1">
              <a:spcBef>
                <a:spcPct val="50000"/>
              </a:spcBef>
            </a:pPr>
            <a:r>
              <a:rPr lang="en-US" altLang="en-US" sz="2000" dirty="0" smtClean="0">
                <a:solidFill>
                  <a:srgbClr val="FF0000"/>
                </a:solidFill>
                <a:latin typeface="Times New Roman" panose="02020603050405020304" pitchFamily="18" charset="0"/>
              </a:rPr>
              <a:t>2. </a:t>
            </a:r>
            <a:r>
              <a:rPr lang="en-US" altLang="en-US" sz="2400" u="sng" dirty="0" smtClean="0">
                <a:solidFill>
                  <a:srgbClr val="FF0000"/>
                </a:solidFill>
                <a:latin typeface="Times New Roman" panose="02020603050405020304" pitchFamily="18" charset="0"/>
              </a:rPr>
              <a:t>Now, imagine you are a man. Using the words and the pictures to write the story. Start like this:</a:t>
            </a:r>
            <a:endParaRPr lang="en-US" altLang="en-US" sz="2400" u="sng" dirty="0">
              <a:solidFill>
                <a:srgbClr val="FF0000"/>
              </a:solidFill>
              <a:latin typeface="Times New Roman" panose="02020603050405020304" pitchFamily="18" charset="0"/>
            </a:endParaRPr>
          </a:p>
        </p:txBody>
      </p:sp>
      <p:sp>
        <p:nvSpPr>
          <p:cNvPr id="3" name="TextBox 2"/>
          <p:cNvSpPr txBox="1"/>
          <p:nvPr/>
        </p:nvSpPr>
        <p:spPr>
          <a:xfrm>
            <a:off x="685800" y="1101160"/>
            <a:ext cx="4724371" cy="461665"/>
          </a:xfrm>
          <a:prstGeom prst="rect">
            <a:avLst/>
          </a:prstGeom>
          <a:noFill/>
        </p:spPr>
        <p:txBody>
          <a:bodyPr wrap="none" rtlCol="0">
            <a:spAutoFit/>
          </a:bodyPr>
          <a:lstStyle/>
          <a:p>
            <a:r>
              <a:rPr lang="en-US" sz="2400" i="1" dirty="0" smtClean="0">
                <a:solidFill>
                  <a:srgbClr val="7030A0"/>
                </a:solidFill>
                <a:latin typeface="Times New Roman" panose="02020603050405020304" pitchFamily="18" charset="0"/>
                <a:cs typeface="Times New Roman" panose="02020603050405020304" pitchFamily="18" charset="0"/>
              </a:rPr>
              <a:t>One day as I was in the field and …</a:t>
            </a:r>
            <a:endParaRPr lang="en-US" sz="2400" i="1" dirty="0">
              <a:solidFill>
                <a:srgbClr val="7030A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4" name="Text Box 11"/>
          <p:cNvSpPr txBox="1">
            <a:spLocks noChangeArrowheads="1"/>
          </p:cNvSpPr>
          <p:nvPr/>
        </p:nvSpPr>
        <p:spPr bwMode="auto">
          <a:xfrm>
            <a:off x="76200" y="1143000"/>
            <a:ext cx="8891954" cy="50167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just" eaLnBrk="1" hangingPunct="1">
              <a:spcBef>
                <a:spcPct val="50000"/>
              </a:spcBef>
            </a:pPr>
            <a:r>
              <a:rPr lang="en-US" altLang="en-US" sz="3200" b="0" dirty="0">
                <a:solidFill>
                  <a:srgbClr val="7030A0"/>
                </a:solidFill>
                <a:latin typeface="Times New Roman" panose="02020603050405020304" pitchFamily="18" charset="0"/>
                <a:cs typeface="Times New Roman" panose="02020603050405020304" pitchFamily="18" charset="0"/>
              </a:rPr>
              <a:t>	One day as I was in the field and my buffalo was grazing nearby, a tiger came. It asked why a strong buffalo was my servant and I was its master. I told tiger that I had something called wisdom. Tiger wanted to see it and I told it I left wisdom at home that day. Then I tied the tiger to a tree with a rope because I didn’t  want it to eat my buffalo. I went to get some straw and I burned the tiger. The tiger escaped, but today it still has black stripes from the burns.</a:t>
            </a:r>
          </a:p>
        </p:txBody>
      </p:sp>
      <p:sp>
        <p:nvSpPr>
          <p:cNvPr id="2" name="TextBox 1"/>
          <p:cNvSpPr txBox="1"/>
          <p:nvPr/>
        </p:nvSpPr>
        <p:spPr>
          <a:xfrm>
            <a:off x="304800" y="381000"/>
            <a:ext cx="2622834" cy="461665"/>
          </a:xfrm>
          <a:prstGeom prst="rect">
            <a:avLst/>
          </a:prstGeom>
          <a:noFill/>
        </p:spPr>
        <p:txBody>
          <a:bodyPr wrap="none" rtlCol="0">
            <a:spAutoFit/>
          </a:bodyPr>
          <a:lstStyle/>
          <a:p>
            <a:r>
              <a:rPr lang="en-US" sz="2400" u="sng" dirty="0" smtClean="0">
                <a:solidFill>
                  <a:srgbClr val="FF0000"/>
                </a:solidFill>
                <a:latin typeface="Times New Roman" panose="02020603050405020304" pitchFamily="18" charset="0"/>
                <a:cs typeface="Times New Roman" panose="02020603050405020304" pitchFamily="18" charset="0"/>
              </a:rPr>
              <a:t>Suggested answer:</a:t>
            </a:r>
            <a:endParaRPr lang="en-US" sz="2400" u="sng" dirty="0">
              <a:solidFill>
                <a:srgbClr val="FF0000"/>
              </a:solidFill>
              <a:latin typeface="Times New Roman" panose="02020603050405020304" pitchFamily="18" charset="0"/>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3" name="Text Box 10"/>
          <p:cNvSpPr txBox="1">
            <a:spLocks noChangeArrowheads="1"/>
          </p:cNvSpPr>
          <p:nvPr/>
        </p:nvSpPr>
        <p:spPr bwMode="auto">
          <a:xfrm>
            <a:off x="609600" y="1447800"/>
            <a:ext cx="8153400"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200" b="0" dirty="0">
                <a:solidFill>
                  <a:srgbClr val="FF0000"/>
                </a:solidFill>
                <a:latin typeface="Times New Roman" panose="02020603050405020304" pitchFamily="18" charset="0"/>
              </a:rPr>
              <a:t/>
            </a:r>
            <a:br>
              <a:rPr lang="en-US" altLang="en-US" sz="3200" b="0" dirty="0">
                <a:solidFill>
                  <a:srgbClr val="FF0000"/>
                </a:solidFill>
                <a:latin typeface="Times New Roman" panose="02020603050405020304" pitchFamily="18" charset="0"/>
              </a:rPr>
            </a:br>
            <a:r>
              <a:rPr lang="en-US" altLang="en-US" sz="3200" b="0" dirty="0">
                <a:solidFill>
                  <a:srgbClr val="FF0000"/>
                </a:solidFill>
                <a:latin typeface="Times New Roman" panose="02020603050405020304" pitchFamily="18" charset="0"/>
              </a:rPr>
              <a:t>- Learn by heart vocabulary.</a:t>
            </a:r>
          </a:p>
          <a:p>
            <a:pPr algn="l" eaLnBrk="1" hangingPunct="1">
              <a:spcBef>
                <a:spcPct val="50000"/>
              </a:spcBef>
            </a:pPr>
            <a:r>
              <a:rPr lang="en-US" altLang="en-US" sz="3200" b="0" dirty="0">
                <a:solidFill>
                  <a:srgbClr val="FF0000"/>
                </a:solidFill>
                <a:latin typeface="Times New Roman" panose="02020603050405020304" pitchFamily="18" charset="0"/>
              </a:rPr>
              <a:t>- Write a folktale that you like best in </a:t>
            </a:r>
            <a:r>
              <a:rPr lang="en-US" altLang="en-US" sz="3200" b="0" dirty="0" smtClean="0">
                <a:solidFill>
                  <a:srgbClr val="FF0000"/>
                </a:solidFill>
                <a:latin typeface="Times New Roman" panose="02020603050405020304" pitchFamily="18" charset="0"/>
              </a:rPr>
              <a:t>English</a:t>
            </a:r>
            <a:endParaRPr lang="en-US" altLang="en-US" sz="3200" b="0" dirty="0">
              <a:solidFill>
                <a:srgbClr val="FF0000"/>
              </a:solidFill>
              <a:latin typeface="Times New Roman" panose="02020603050405020304" pitchFamily="18" charset="0"/>
            </a:endParaRPr>
          </a:p>
          <a:p>
            <a:pPr algn="l" eaLnBrk="1" hangingPunct="1">
              <a:spcBef>
                <a:spcPct val="50000"/>
              </a:spcBef>
            </a:pPr>
            <a:r>
              <a:rPr lang="en-US" altLang="en-US" sz="3200" b="0" dirty="0" smtClean="0">
                <a:solidFill>
                  <a:srgbClr val="FF0000"/>
                </a:solidFill>
                <a:latin typeface="Times New Roman" panose="02020603050405020304" pitchFamily="18" charset="0"/>
              </a:rPr>
              <a:t>- Prepare Unit 4: Language focus</a:t>
            </a:r>
            <a:endParaRPr lang="en-US" altLang="en-US" sz="3200" b="0" dirty="0">
              <a:solidFill>
                <a:srgbClr val="FF0000"/>
              </a:solidFill>
              <a:latin typeface="Times New Roman" panose="02020603050405020304" pitchFamily="18" charset="0"/>
            </a:endParaRPr>
          </a:p>
        </p:txBody>
      </p:sp>
      <p:pic>
        <p:nvPicPr>
          <p:cNvPr id="13" name="Picture 2" descr="Word Homework Stock Illustrations – 3,340 Word Homework Stock  Illustrations, Vectors &amp;amp; Clipart - Dreamsti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6493" y="76200"/>
            <a:ext cx="8605815" cy="1570871"/>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5"/>
          <p:cNvSpPr>
            <a:spLocks noChangeArrowheads="1"/>
          </p:cNvSpPr>
          <p:nvPr/>
        </p:nvSpPr>
        <p:spPr bwMode="auto">
          <a:xfrm>
            <a:off x="152400" y="513797"/>
            <a:ext cx="8839200" cy="6232475"/>
          </a:xfrm>
          <a:prstGeom prst="rect">
            <a:avLst/>
          </a:prstGeom>
          <a:solidFill>
            <a:schemeClr val="accent2">
              <a:lumMod val="20000"/>
              <a:lumOff val="80000"/>
            </a:schemeClr>
          </a:solidFill>
          <a:ln w="9525">
            <a:solidFill>
              <a:srgbClr val="EE110C"/>
            </a:solidFill>
            <a:miter lim="800000"/>
            <a:headEnd/>
            <a:tailEnd/>
          </a:ln>
        </p:spPr>
        <p:txBody>
          <a:bodyPr>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spcBef>
                <a:spcPts val="600"/>
              </a:spcBef>
              <a:buClr>
                <a:schemeClr val="accent1"/>
              </a:buClr>
              <a:buSzPct val="70000"/>
              <a:buFont typeface="Wingdings" panose="05000000000000000000" pitchFamily="2" charset="2"/>
              <a:buNone/>
            </a:pPr>
            <a:endParaRPr lang="en-US" altLang="en-US" sz="2200" dirty="0"/>
          </a:p>
          <a:p>
            <a:pPr eaLnBrk="1" hangingPunct="1">
              <a:spcBef>
                <a:spcPts val="600"/>
              </a:spcBef>
              <a:buClr>
                <a:schemeClr val="accent1"/>
              </a:buClr>
              <a:buSzPct val="70000"/>
              <a:buFont typeface="Wingdings" panose="05000000000000000000" pitchFamily="2" charset="2"/>
              <a:buNone/>
            </a:pPr>
            <a:endParaRPr lang="en-US" altLang="en-US" sz="2200" b="1" dirty="0" smtClean="0"/>
          </a:p>
          <a:p>
            <a:pPr algn="just" eaLnBrk="1" hangingPunct="1">
              <a:spcBef>
                <a:spcPts val="600"/>
              </a:spcBef>
              <a:buClr>
                <a:schemeClr val="accent1"/>
              </a:buClr>
              <a:buSzPct val="70000"/>
              <a:buFont typeface="Wingdings" panose="05000000000000000000" pitchFamily="2" charset="2"/>
              <a:buNone/>
            </a:pPr>
            <a:r>
              <a:rPr lang="en-US" altLang="en-US" sz="2200" b="1" dirty="0" smtClean="0">
                <a:latin typeface="Times New Roman" panose="02020603050405020304" pitchFamily="18" charset="0"/>
                <a:cs typeface="Times New Roman" panose="02020603050405020304" pitchFamily="18" charset="0"/>
              </a:rPr>
              <a:t>“</a:t>
            </a:r>
            <a:r>
              <a:rPr lang="en-US" altLang="en-US" sz="2200" b="1" dirty="0">
                <a:latin typeface="Times New Roman" panose="02020603050405020304" pitchFamily="18" charset="0"/>
                <a:cs typeface="Times New Roman" panose="02020603050405020304" pitchFamily="18" charset="0"/>
              </a:rPr>
              <a:t>Once a poor farmer had a daughter named Little Pea. After his wife died, the farmer married again. His new wife had a daughter, Stout Nut. Unfortunately, the new wife was very cruel to Little Pea. Little Pea had to do chores all day. This made Little Pea’s father very upset. He soon died of a broken heart. </a:t>
            </a:r>
          </a:p>
          <a:p>
            <a:pPr algn="just" eaLnBrk="1" hangingPunct="1">
              <a:spcBef>
                <a:spcPts val="600"/>
              </a:spcBef>
              <a:buClr>
                <a:schemeClr val="accent1"/>
              </a:buClr>
              <a:buSzPct val="70000"/>
              <a:buFont typeface="Wingdings" panose="05000000000000000000" pitchFamily="2" charset="2"/>
              <a:buNone/>
            </a:pPr>
            <a:r>
              <a:rPr lang="en-US" altLang="en-US" sz="2200" b="1" dirty="0">
                <a:latin typeface="Times New Roman" panose="02020603050405020304" pitchFamily="18" charset="0"/>
                <a:cs typeface="Times New Roman" panose="02020603050405020304" pitchFamily="18" charset="0"/>
              </a:rPr>
              <a:t>Summer came and went. In the fall, the village held its harvest festival. That year, everyone was excited as the prince wanted to choose his wife from the village. Stout Nut’s mother made new clothes  for </a:t>
            </a:r>
            <a:r>
              <a:rPr lang="en-US" altLang="en-US" b="1" dirty="0">
                <a:latin typeface="Times New Roman" panose="02020603050405020304" pitchFamily="18" charset="0"/>
                <a:cs typeface="Times New Roman" panose="02020603050405020304" pitchFamily="18" charset="0"/>
              </a:rPr>
              <a:t>Stout Nut</a:t>
            </a:r>
            <a:r>
              <a:rPr lang="en-US" altLang="en-US" sz="2200" b="1" dirty="0">
                <a:latin typeface="Times New Roman" panose="02020603050405020304" pitchFamily="18" charset="0"/>
                <a:cs typeface="Times New Roman" panose="02020603050405020304" pitchFamily="18" charset="0"/>
              </a:rPr>
              <a:t>, but poor Little Pea had none.</a:t>
            </a:r>
          </a:p>
          <a:p>
            <a:pPr algn="just" eaLnBrk="1" hangingPunct="1">
              <a:spcBef>
                <a:spcPts val="600"/>
              </a:spcBef>
              <a:buClr>
                <a:schemeClr val="accent1"/>
              </a:buClr>
              <a:buSzPct val="70000"/>
              <a:buFont typeface="Wingdings" panose="05000000000000000000" pitchFamily="2" charset="2"/>
              <a:buNone/>
            </a:pPr>
            <a:r>
              <a:rPr lang="en-US" altLang="en-US" sz="2200" b="1" dirty="0">
                <a:latin typeface="Times New Roman" panose="02020603050405020304" pitchFamily="18" charset="0"/>
                <a:cs typeface="Times New Roman" panose="02020603050405020304" pitchFamily="18" charset="0"/>
              </a:rPr>
              <a:t>However, before the festival started, a fairy appeared and magically changed Little Pea’s rags into beautiful clothes.</a:t>
            </a:r>
          </a:p>
          <a:p>
            <a:pPr algn="just" eaLnBrk="1" hangingPunct="1">
              <a:spcBef>
                <a:spcPts val="600"/>
              </a:spcBef>
              <a:buClr>
                <a:schemeClr val="accent1"/>
              </a:buClr>
              <a:buSzPct val="70000"/>
              <a:buFont typeface="Wingdings" panose="05000000000000000000" pitchFamily="2" charset="2"/>
              <a:buNone/>
            </a:pPr>
            <a:r>
              <a:rPr lang="en-US" altLang="en-US" sz="2200" b="1" dirty="0">
                <a:latin typeface="Times New Roman" panose="02020603050405020304" pitchFamily="18" charset="0"/>
                <a:cs typeface="Times New Roman" panose="02020603050405020304" pitchFamily="18" charset="0"/>
              </a:rPr>
              <a:t>As Little Pea ran to the festival, she dropped one of her shoes and lost it. When the prince found the shoe, he decided to marry the girl who owned it. Of course, the shoe fitted Little Pea, and the prince immediately fell in love with her.”</a:t>
            </a:r>
          </a:p>
        </p:txBody>
      </p:sp>
      <p:grpSp>
        <p:nvGrpSpPr>
          <p:cNvPr id="4" name="Group 3"/>
          <p:cNvGrpSpPr/>
          <p:nvPr/>
        </p:nvGrpSpPr>
        <p:grpSpPr>
          <a:xfrm>
            <a:off x="2743200" y="0"/>
            <a:ext cx="4038600" cy="1219200"/>
            <a:chOff x="2895600" y="76200"/>
            <a:chExt cx="4038600" cy="1295400"/>
          </a:xfrm>
          <a:solidFill>
            <a:schemeClr val="bg1"/>
          </a:solidFill>
        </p:grpSpPr>
        <p:sp>
          <p:nvSpPr>
            <p:cNvPr id="3" name="Oval 2"/>
            <p:cNvSpPr/>
            <p:nvPr/>
          </p:nvSpPr>
          <p:spPr>
            <a:xfrm>
              <a:off x="2895600" y="76200"/>
              <a:ext cx="4038600" cy="1295400"/>
            </a:xfrm>
            <a:prstGeom prst="ellipse">
              <a:avLst/>
            </a:prstGeom>
            <a:grp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3207705" y="369957"/>
              <a:ext cx="3414389" cy="707886"/>
            </a:xfrm>
            <a:prstGeom prst="rect">
              <a:avLst/>
            </a:prstGeom>
            <a:noFill/>
            <a:ln>
              <a:noFill/>
            </a:ln>
          </p:spPr>
          <p:txBody>
            <a:bodyPr wrap="square">
              <a:spAutoFit/>
              <a:scene3d>
                <a:camera prst="orthographicFront"/>
                <a:lightRig rig="flat" dir="t">
                  <a:rot lat="0" lon="0" rev="18900000"/>
                </a:lightRig>
              </a:scene3d>
              <a:sp3d extrusionH="31750" contourW="6350" prstMaterial="powder">
                <a:bevelT w="19050" h="19050" prst="angle"/>
                <a:contourClr>
                  <a:schemeClr val="accent3">
                    <a:tint val="100000"/>
                    <a:shade val="100000"/>
                    <a:satMod val="100000"/>
                    <a:hueMod val="100000"/>
                  </a:schemeClr>
                </a:contourClr>
              </a:sp3d>
            </a:bodyPr>
            <a:lstStyle/>
            <a:p>
              <a:pPr algn="ctr">
                <a:defRPr/>
              </a:pPr>
              <a:r>
                <a:rPr lang="en-US" sz="4000" b="1" i="1" dirty="0" smtClean="0">
                  <a:ln/>
                  <a:solidFill>
                    <a:srgbClr val="C00000"/>
                  </a:solidFill>
                  <a:latin typeface="Times New Roman" panose="02020603050405020304" pitchFamily="18" charset="0"/>
                  <a:cs typeface="Times New Roman" panose="02020603050405020304" pitchFamily="18" charset="0"/>
                </a:rPr>
                <a:t>The Lost Shoe</a:t>
              </a:r>
              <a:endParaRPr lang="en-US" sz="4000" b="1" i="1" dirty="0">
                <a:ln/>
                <a:solidFill>
                  <a:srgbClr val="C00000"/>
                </a:solidFill>
                <a:latin typeface="Times New Roman" panose="02020603050405020304" pitchFamily="18" charset="0"/>
                <a:cs typeface="Times New Roman" panose="02020603050405020304" pitchFamily="18" charset="0"/>
              </a:endParaRPr>
            </a:p>
          </p:txBody>
        </p:sp>
      </p:grpSp>
    </p:spTree>
    <p:extLst>
      <p:ext uri="{BB962C8B-B14F-4D97-AF65-F5344CB8AC3E}">
        <p14:creationId xmlns:p14="http://schemas.microsoft.com/office/powerpoint/2010/main" val="3744436921"/>
      </p:ext>
    </p:extLst>
  </p:cSld>
  <p:clrMapOvr>
    <a:masterClrMapping/>
  </p:clrMapOv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6" name="Rectangle 4"/>
          <p:cNvSpPr>
            <a:spLocks noChangeArrowheads="1"/>
          </p:cNvSpPr>
          <p:nvPr/>
        </p:nvSpPr>
        <p:spPr bwMode="auto">
          <a:xfrm>
            <a:off x="152400" y="457200"/>
            <a:ext cx="87630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algn="l" eaLnBrk="1" hangingPunct="1">
              <a:spcBef>
                <a:spcPct val="20000"/>
              </a:spcBef>
            </a:pPr>
            <a:r>
              <a:rPr lang="en-US" altLang="en-US" sz="2400" b="1" u="sng" dirty="0" smtClean="0">
                <a:solidFill>
                  <a:srgbClr val="FF0000"/>
                </a:solidFill>
                <a:latin typeface="Times New Roman" panose="02020603050405020304" pitchFamily="18" charset="0"/>
                <a:cs typeface="Times New Roman" panose="02020603050405020304" pitchFamily="18" charset="0"/>
              </a:rPr>
              <a:t>1</a:t>
            </a:r>
            <a:r>
              <a:rPr lang="vi-VN" altLang="en-US" sz="2400" b="1" u="sng" dirty="0" smtClean="0">
                <a:solidFill>
                  <a:srgbClr val="FF0000"/>
                </a:solidFill>
                <a:latin typeface="Times New Roman" panose="02020603050405020304" pitchFamily="18" charset="0"/>
                <a:cs typeface="Times New Roman" panose="02020603050405020304" pitchFamily="18" charset="0"/>
              </a:rPr>
              <a:t>. </a:t>
            </a:r>
            <a:r>
              <a:rPr lang="vi-VN" altLang="en-US" sz="2400" b="1" u="sng" dirty="0">
                <a:solidFill>
                  <a:srgbClr val="FF0000"/>
                </a:solidFill>
                <a:latin typeface="Times New Roman" panose="02020603050405020304" pitchFamily="18" charset="0"/>
                <a:cs typeface="Times New Roman" panose="02020603050405020304" pitchFamily="18" charset="0"/>
              </a:rPr>
              <a:t>Complete the sentence from the story:</a:t>
            </a:r>
          </a:p>
          <a:p>
            <a:pPr algn="l" eaLnBrk="1" hangingPunct="1">
              <a:spcBef>
                <a:spcPct val="20000"/>
              </a:spcBef>
            </a:pPr>
            <a:r>
              <a:rPr lang="en-US" altLang="en-US" sz="2400" b="1" i="1" dirty="0">
                <a:latin typeface="Times New Roman" panose="02020603050405020304" pitchFamily="18" charset="0"/>
              </a:rPr>
              <a:t>a) Little Pea’s father was a________</a:t>
            </a:r>
          </a:p>
          <a:p>
            <a:pPr algn="l" eaLnBrk="1" hangingPunct="1">
              <a:spcBef>
                <a:spcPct val="20000"/>
              </a:spcBef>
            </a:pPr>
            <a:r>
              <a:rPr lang="en-US" altLang="en-US" sz="2400" b="1" i="1" dirty="0">
                <a:latin typeface="Times New Roman" panose="02020603050405020304" pitchFamily="18" charset="0"/>
              </a:rPr>
              <a:t>b) Little Pea’s mother_______ when she was  young.</a:t>
            </a:r>
          </a:p>
          <a:p>
            <a:pPr algn="l" eaLnBrk="1" hangingPunct="1">
              <a:spcBef>
                <a:spcPct val="20000"/>
              </a:spcBef>
            </a:pPr>
            <a:r>
              <a:rPr lang="en-US" altLang="en-US" sz="2400" b="1" i="1" dirty="0">
                <a:latin typeface="Times New Roman" panose="02020603050405020304" pitchFamily="18" charset="0"/>
              </a:rPr>
              <a:t>c) Little Pea ________to do the housework all day after her father got married_______</a:t>
            </a:r>
          </a:p>
          <a:p>
            <a:pPr algn="l" eaLnBrk="1" hangingPunct="1">
              <a:spcBef>
                <a:spcPct val="20000"/>
              </a:spcBef>
            </a:pPr>
            <a:r>
              <a:rPr lang="en-US" altLang="en-US" sz="2400" b="1" i="1" dirty="0">
                <a:latin typeface="Times New Roman" panose="02020603050405020304" pitchFamily="18" charset="0"/>
              </a:rPr>
              <a:t>d) The prince wanted to _____________ a girl from Little Pea’s village.</a:t>
            </a:r>
          </a:p>
          <a:p>
            <a:pPr algn="l" eaLnBrk="1" hangingPunct="1">
              <a:spcBef>
                <a:spcPct val="20000"/>
              </a:spcBef>
            </a:pPr>
            <a:r>
              <a:rPr lang="en-US" altLang="en-US" sz="2400" b="1" i="1" dirty="0">
                <a:latin typeface="Times New Roman" panose="02020603050405020304" pitchFamily="18" charset="0"/>
              </a:rPr>
              <a:t> e)   Stout Nut’s  mother did not  make ____________  for Little Pea.</a:t>
            </a:r>
          </a:p>
          <a:p>
            <a:pPr algn="l" eaLnBrk="1" hangingPunct="1">
              <a:spcBef>
                <a:spcPct val="20000"/>
              </a:spcBef>
            </a:pPr>
            <a:r>
              <a:rPr lang="en-US" altLang="en-US" sz="2400" b="1" i="1" dirty="0">
                <a:latin typeface="Times New Roman" panose="02020603050405020304" pitchFamily="18" charset="0"/>
              </a:rPr>
              <a:t> f) The prince found Little Pea’s ______  shoe</a:t>
            </a:r>
            <a:r>
              <a:rPr lang="en-US" altLang="en-US" sz="2400" b="1" dirty="0">
                <a:latin typeface="Times New Roman" panose="02020603050405020304" pitchFamily="18" charset="0"/>
              </a:rPr>
              <a:t>.</a:t>
            </a:r>
            <a:endParaRPr lang="vi-VN" altLang="en-US" sz="2400" b="1" dirty="0">
              <a:latin typeface="Times New Roman" panose="02020603050405020304" pitchFamily="18" charset="0"/>
            </a:endParaRPr>
          </a:p>
          <a:p>
            <a:pPr eaLnBrk="1" hangingPunct="1">
              <a:spcBef>
                <a:spcPct val="20000"/>
              </a:spcBef>
            </a:pPr>
            <a:endParaRPr lang="vi-VN" altLang="en-US" sz="2400" b="1" dirty="0">
              <a:latin typeface="Times New Roman" panose="02020603050405020304" pitchFamily="18" charset="0"/>
            </a:endParaRPr>
          </a:p>
          <a:p>
            <a:pPr eaLnBrk="1" hangingPunct="1">
              <a:spcBef>
                <a:spcPct val="20000"/>
              </a:spcBef>
            </a:pPr>
            <a:endParaRPr lang="vi-VN" altLang="en-US" sz="2400" dirty="0">
              <a:latin typeface="Times New Roman" panose="02020603050405020304" pitchFamily="18" charset="0"/>
            </a:endParaRPr>
          </a:p>
        </p:txBody>
      </p:sp>
      <p:sp>
        <p:nvSpPr>
          <p:cNvPr id="49157" name="Text Box 5"/>
          <p:cNvSpPr txBox="1">
            <a:spLocks noChangeArrowheads="1"/>
          </p:cNvSpPr>
          <p:nvPr/>
        </p:nvSpPr>
        <p:spPr bwMode="auto">
          <a:xfrm>
            <a:off x="3733800" y="914400"/>
            <a:ext cx="1014413"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i="1">
                <a:solidFill>
                  <a:srgbClr val="FF0000"/>
                </a:solidFill>
                <a:latin typeface=".VnTime" panose="020B7200000000000000" pitchFamily="34" charset="0"/>
                <a:cs typeface="Arial" panose="020B0604020202020204" pitchFamily="34" charset="0"/>
              </a:rPr>
              <a:t>farmer</a:t>
            </a:r>
            <a:endParaRPr lang="vi-VN" altLang="en-US" sz="2400" i="1">
              <a:solidFill>
                <a:srgbClr val="FF0000"/>
              </a:solidFill>
              <a:latin typeface=".VnTime" panose="020B7200000000000000" pitchFamily="34" charset="0"/>
              <a:cs typeface="Arial" panose="020B0604020202020204" pitchFamily="34" charset="0"/>
            </a:endParaRPr>
          </a:p>
        </p:txBody>
      </p:sp>
      <p:sp>
        <p:nvSpPr>
          <p:cNvPr id="49158" name="Text Box 6"/>
          <p:cNvSpPr txBox="1">
            <a:spLocks noChangeArrowheads="1"/>
          </p:cNvSpPr>
          <p:nvPr/>
        </p:nvSpPr>
        <p:spPr bwMode="auto">
          <a:xfrm>
            <a:off x="3124200" y="1295400"/>
            <a:ext cx="70802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i="1">
                <a:solidFill>
                  <a:srgbClr val="FF0000"/>
                </a:solidFill>
                <a:latin typeface=".VnTime" panose="020B7200000000000000" pitchFamily="34" charset="0"/>
                <a:cs typeface="Arial" panose="020B0604020202020204" pitchFamily="34" charset="0"/>
              </a:rPr>
              <a:t>died</a:t>
            </a:r>
            <a:endParaRPr lang="vi-VN" altLang="en-US" sz="2400" i="1">
              <a:solidFill>
                <a:srgbClr val="FF0000"/>
              </a:solidFill>
              <a:latin typeface=".VnTime" panose="020B7200000000000000" pitchFamily="34" charset="0"/>
              <a:cs typeface="Arial" panose="020B0604020202020204" pitchFamily="34" charset="0"/>
            </a:endParaRPr>
          </a:p>
        </p:txBody>
      </p:sp>
      <p:sp>
        <p:nvSpPr>
          <p:cNvPr id="49159" name="Text Box 7"/>
          <p:cNvSpPr txBox="1">
            <a:spLocks noChangeArrowheads="1"/>
          </p:cNvSpPr>
          <p:nvPr/>
        </p:nvSpPr>
        <p:spPr bwMode="auto">
          <a:xfrm>
            <a:off x="1981200" y="1752600"/>
            <a:ext cx="641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i="1">
                <a:solidFill>
                  <a:srgbClr val="FF0000"/>
                </a:solidFill>
                <a:latin typeface=".VnTime" panose="020B7200000000000000" pitchFamily="34" charset="0"/>
                <a:cs typeface="Arial" panose="020B0604020202020204" pitchFamily="34" charset="0"/>
              </a:rPr>
              <a:t>had</a:t>
            </a:r>
            <a:endParaRPr lang="vi-VN" altLang="en-US" sz="2400" i="1">
              <a:solidFill>
                <a:srgbClr val="FF0000"/>
              </a:solidFill>
              <a:latin typeface=".VnTime" panose="020B7200000000000000" pitchFamily="34" charset="0"/>
              <a:cs typeface="Arial" panose="020B0604020202020204" pitchFamily="34" charset="0"/>
            </a:endParaRPr>
          </a:p>
        </p:txBody>
      </p:sp>
      <p:sp>
        <p:nvSpPr>
          <p:cNvPr id="49160" name="Text Box 8"/>
          <p:cNvSpPr txBox="1">
            <a:spLocks noChangeArrowheads="1"/>
          </p:cNvSpPr>
          <p:nvPr/>
        </p:nvSpPr>
        <p:spPr bwMode="auto">
          <a:xfrm>
            <a:off x="2133600" y="2133600"/>
            <a:ext cx="866775"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i="1">
                <a:solidFill>
                  <a:srgbClr val="FF0000"/>
                </a:solidFill>
                <a:latin typeface=".VnTime" panose="020B7200000000000000" pitchFamily="34" charset="0"/>
                <a:cs typeface="Arial" panose="020B0604020202020204" pitchFamily="34" charset="0"/>
              </a:rPr>
              <a:t>again</a:t>
            </a:r>
            <a:endParaRPr lang="vi-VN" altLang="en-US" sz="2400" i="1">
              <a:solidFill>
                <a:srgbClr val="FF0000"/>
              </a:solidFill>
              <a:latin typeface=".VnTime" panose="020B7200000000000000" pitchFamily="34" charset="0"/>
              <a:cs typeface="Arial" panose="020B0604020202020204" pitchFamily="34" charset="0"/>
            </a:endParaRPr>
          </a:p>
        </p:txBody>
      </p:sp>
      <p:sp>
        <p:nvSpPr>
          <p:cNvPr id="49161" name="Text Box 9"/>
          <p:cNvSpPr txBox="1">
            <a:spLocks noChangeArrowheads="1"/>
          </p:cNvSpPr>
          <p:nvPr/>
        </p:nvSpPr>
        <p:spPr bwMode="auto">
          <a:xfrm>
            <a:off x="3429000" y="2590800"/>
            <a:ext cx="1954213" cy="461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400" i="1">
                <a:solidFill>
                  <a:srgbClr val="FF0000"/>
                </a:solidFill>
                <a:latin typeface=".VnTime" panose="020B7200000000000000" pitchFamily="34" charset="0"/>
                <a:cs typeface="Arial" panose="020B0604020202020204" pitchFamily="34" charset="0"/>
              </a:rPr>
              <a:t>marry/ choose</a:t>
            </a:r>
            <a:endParaRPr lang="vi-VN" altLang="en-US" sz="2400" i="1">
              <a:solidFill>
                <a:srgbClr val="FF0000"/>
              </a:solidFill>
              <a:latin typeface=".VnTime" panose="020B7200000000000000" pitchFamily="34" charset="0"/>
              <a:cs typeface="Arial" panose="020B0604020202020204" pitchFamily="34" charset="0"/>
            </a:endParaRPr>
          </a:p>
        </p:txBody>
      </p:sp>
      <p:sp>
        <p:nvSpPr>
          <p:cNvPr id="49162" name="Text Box 10"/>
          <p:cNvSpPr txBox="1">
            <a:spLocks noChangeArrowheads="1"/>
          </p:cNvSpPr>
          <p:nvPr/>
        </p:nvSpPr>
        <p:spPr bwMode="auto">
          <a:xfrm>
            <a:off x="5181600" y="3352800"/>
            <a:ext cx="177323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vi-VN" altLang="en-US" sz="2400" i="1">
                <a:solidFill>
                  <a:srgbClr val="FF0000"/>
                </a:solidFill>
                <a:latin typeface=".VnTime" panose="020B7200000000000000" pitchFamily="34" charset="0"/>
                <a:cs typeface="Arial" panose="020B0604020202020204" pitchFamily="34" charset="0"/>
              </a:rPr>
              <a:t>new </a:t>
            </a:r>
            <a:r>
              <a:rPr lang="vi-VN" altLang="en-US" sz="2400" i="1">
                <a:solidFill>
                  <a:srgbClr val="FF0000"/>
                </a:solidFill>
                <a:cs typeface="Arial" panose="020B0604020202020204" pitchFamily="34" charset="0"/>
              </a:rPr>
              <a:t> </a:t>
            </a:r>
            <a:r>
              <a:rPr lang="vi-VN" altLang="en-US" sz="2400" i="1">
                <a:solidFill>
                  <a:srgbClr val="FF0000"/>
                </a:solidFill>
                <a:latin typeface=".VnTime" panose="020B7200000000000000" pitchFamily="34" charset="0"/>
                <a:cs typeface="Arial" panose="020B0604020202020204" pitchFamily="34" charset="0"/>
              </a:rPr>
              <a:t> clothes</a:t>
            </a:r>
          </a:p>
        </p:txBody>
      </p:sp>
      <p:sp>
        <p:nvSpPr>
          <p:cNvPr id="49163" name="Text Box 11"/>
          <p:cNvSpPr txBox="1">
            <a:spLocks noChangeArrowheads="1"/>
          </p:cNvSpPr>
          <p:nvPr/>
        </p:nvSpPr>
        <p:spPr bwMode="auto">
          <a:xfrm>
            <a:off x="4572000" y="3810000"/>
            <a:ext cx="623888"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vi-VN" altLang="en-US" sz="2400" i="1">
                <a:solidFill>
                  <a:srgbClr val="FF0000"/>
                </a:solidFill>
                <a:latin typeface=".VnTime" panose="020B7200000000000000" pitchFamily="34" charset="0"/>
                <a:cs typeface="Arial" panose="020B0604020202020204" pitchFamily="34" charset="0"/>
              </a:rPr>
              <a:t>lost</a:t>
            </a:r>
          </a:p>
        </p:txBody>
      </p:sp>
      <p:pic>
        <p:nvPicPr>
          <p:cNvPr id="8202" name="Picture 11" descr="minions_002.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5791200" y="4648200"/>
            <a:ext cx="3352800" cy="21351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7306488"/>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4" presetClass="entr" presetSubtype="0" fill="hold" grpId="0" nodeType="clickEffect">
                                  <p:stCondLst>
                                    <p:cond delay="0"/>
                                  </p:stCondLst>
                                  <p:childTnLst>
                                    <p:set>
                                      <p:cBhvr>
                                        <p:cTn id="6" dur="1" fill="hold">
                                          <p:stCondLst>
                                            <p:cond delay="0"/>
                                          </p:stCondLst>
                                        </p:cTn>
                                        <p:tgtEl>
                                          <p:spTgt spid="49157"/>
                                        </p:tgtEl>
                                        <p:attrNameLst>
                                          <p:attrName>style.visibility</p:attrName>
                                        </p:attrNameLst>
                                      </p:cBhvr>
                                      <p:to>
                                        <p:strVal val="visible"/>
                                      </p:to>
                                    </p:set>
                                    <p:anim from="(-#ppt_w/2)" to="(#ppt_x)" calcmode="lin" valueType="num">
                                      <p:cBhvr>
                                        <p:cTn id="7" dur="600" fill="hold">
                                          <p:stCondLst>
                                            <p:cond delay="0"/>
                                          </p:stCondLst>
                                        </p:cTn>
                                        <p:tgtEl>
                                          <p:spTgt spid="49157"/>
                                        </p:tgtEl>
                                        <p:attrNameLst>
                                          <p:attrName>ppt_x</p:attrName>
                                        </p:attrNameLst>
                                      </p:cBhvr>
                                    </p:anim>
                                    <p:anim from="0" to="-1.0" calcmode="lin" valueType="num">
                                      <p:cBhvr>
                                        <p:cTn id="8" dur="200" decel="50000" autoRev="1" fill="hold">
                                          <p:stCondLst>
                                            <p:cond delay="600"/>
                                          </p:stCondLst>
                                        </p:cTn>
                                        <p:tgtEl>
                                          <p:spTgt spid="49157"/>
                                        </p:tgtEl>
                                        <p:attrNameLst>
                                          <p:attrName>xshear</p:attrName>
                                        </p:attrNameLst>
                                      </p:cBhvr>
                                    </p:anim>
                                    <p:animScale>
                                      <p:cBhvr>
                                        <p:cTn id="9" dur="200" decel="100000" autoRev="1" fill="hold">
                                          <p:stCondLst>
                                            <p:cond delay="600"/>
                                          </p:stCondLst>
                                        </p:cTn>
                                        <p:tgtEl>
                                          <p:spTgt spid="49157"/>
                                        </p:tgtEl>
                                      </p:cBhvr>
                                      <p:from x="100000" y="100000"/>
                                      <p:to x="80000" y="100000"/>
                                    </p:animScale>
                                    <p:anim by="(#ppt_h/3+#ppt_w*0.1)" calcmode="lin" valueType="num">
                                      <p:cBhvr additive="sum">
                                        <p:cTn id="10" dur="200" decel="100000" autoRev="1" fill="hold">
                                          <p:stCondLst>
                                            <p:cond delay="600"/>
                                          </p:stCondLst>
                                        </p:cTn>
                                        <p:tgtEl>
                                          <p:spTgt spid="49157"/>
                                        </p:tgtEl>
                                        <p:attrNameLst>
                                          <p:attrName>ppt_x</p:attrName>
                                        </p:attrNameLst>
                                      </p:cBhvr>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34" presetClass="entr" presetSubtype="0" fill="hold" grpId="0" nodeType="clickEffect">
                                  <p:stCondLst>
                                    <p:cond delay="0"/>
                                  </p:stCondLst>
                                  <p:childTnLst>
                                    <p:set>
                                      <p:cBhvr>
                                        <p:cTn id="14" dur="1" fill="hold">
                                          <p:stCondLst>
                                            <p:cond delay="0"/>
                                          </p:stCondLst>
                                        </p:cTn>
                                        <p:tgtEl>
                                          <p:spTgt spid="49158"/>
                                        </p:tgtEl>
                                        <p:attrNameLst>
                                          <p:attrName>style.visibility</p:attrName>
                                        </p:attrNameLst>
                                      </p:cBhvr>
                                      <p:to>
                                        <p:strVal val="visible"/>
                                      </p:to>
                                    </p:set>
                                    <p:anim from="(-#ppt_w/2)" to="(#ppt_x)" calcmode="lin" valueType="num">
                                      <p:cBhvr>
                                        <p:cTn id="15" dur="600" fill="hold">
                                          <p:stCondLst>
                                            <p:cond delay="0"/>
                                          </p:stCondLst>
                                        </p:cTn>
                                        <p:tgtEl>
                                          <p:spTgt spid="49158"/>
                                        </p:tgtEl>
                                        <p:attrNameLst>
                                          <p:attrName>ppt_x</p:attrName>
                                        </p:attrNameLst>
                                      </p:cBhvr>
                                    </p:anim>
                                    <p:anim from="0" to="-1.0" calcmode="lin" valueType="num">
                                      <p:cBhvr>
                                        <p:cTn id="16" dur="200" decel="50000" autoRev="1" fill="hold">
                                          <p:stCondLst>
                                            <p:cond delay="600"/>
                                          </p:stCondLst>
                                        </p:cTn>
                                        <p:tgtEl>
                                          <p:spTgt spid="49158"/>
                                        </p:tgtEl>
                                        <p:attrNameLst>
                                          <p:attrName>xshear</p:attrName>
                                        </p:attrNameLst>
                                      </p:cBhvr>
                                    </p:anim>
                                    <p:animScale>
                                      <p:cBhvr>
                                        <p:cTn id="17" dur="200" decel="100000" autoRev="1" fill="hold">
                                          <p:stCondLst>
                                            <p:cond delay="600"/>
                                          </p:stCondLst>
                                        </p:cTn>
                                        <p:tgtEl>
                                          <p:spTgt spid="49158"/>
                                        </p:tgtEl>
                                      </p:cBhvr>
                                      <p:from x="100000" y="100000"/>
                                      <p:to x="80000" y="100000"/>
                                    </p:animScale>
                                    <p:anim by="(#ppt_h/3+#ppt_w*0.1)" calcmode="lin" valueType="num">
                                      <p:cBhvr additive="sum">
                                        <p:cTn id="18" dur="200" decel="100000" autoRev="1" fill="hold">
                                          <p:stCondLst>
                                            <p:cond delay="600"/>
                                          </p:stCondLst>
                                        </p:cTn>
                                        <p:tgtEl>
                                          <p:spTgt spid="49158"/>
                                        </p:tgtEl>
                                        <p:attrNameLst>
                                          <p:attrName>ppt_x</p:attrName>
                                        </p:attrNameLst>
                                      </p:cBhvr>
                                    </p:anim>
                                  </p:childTnLst>
                                </p:cTn>
                              </p:par>
                            </p:childTnLst>
                          </p:cTn>
                        </p:par>
                      </p:childTnLst>
                    </p:cTn>
                  </p:par>
                  <p:par>
                    <p:cTn id="19" fill="hold" nodeType="clickPar">
                      <p:stCondLst>
                        <p:cond delay="indefinite"/>
                      </p:stCondLst>
                      <p:childTnLst>
                        <p:par>
                          <p:cTn id="20" fill="hold" nodeType="withGroup">
                            <p:stCondLst>
                              <p:cond delay="0"/>
                            </p:stCondLst>
                            <p:childTnLst>
                              <p:par>
                                <p:cTn id="21" presetID="34" presetClass="entr" presetSubtype="0" fill="hold" grpId="0" nodeType="clickEffect">
                                  <p:stCondLst>
                                    <p:cond delay="0"/>
                                  </p:stCondLst>
                                  <p:childTnLst>
                                    <p:set>
                                      <p:cBhvr>
                                        <p:cTn id="22" dur="1" fill="hold">
                                          <p:stCondLst>
                                            <p:cond delay="0"/>
                                          </p:stCondLst>
                                        </p:cTn>
                                        <p:tgtEl>
                                          <p:spTgt spid="49159"/>
                                        </p:tgtEl>
                                        <p:attrNameLst>
                                          <p:attrName>style.visibility</p:attrName>
                                        </p:attrNameLst>
                                      </p:cBhvr>
                                      <p:to>
                                        <p:strVal val="visible"/>
                                      </p:to>
                                    </p:set>
                                    <p:anim from="(-#ppt_w/2)" to="(#ppt_x)" calcmode="lin" valueType="num">
                                      <p:cBhvr>
                                        <p:cTn id="23" dur="600" fill="hold">
                                          <p:stCondLst>
                                            <p:cond delay="0"/>
                                          </p:stCondLst>
                                        </p:cTn>
                                        <p:tgtEl>
                                          <p:spTgt spid="49159"/>
                                        </p:tgtEl>
                                        <p:attrNameLst>
                                          <p:attrName>ppt_x</p:attrName>
                                        </p:attrNameLst>
                                      </p:cBhvr>
                                    </p:anim>
                                    <p:anim from="0" to="-1.0" calcmode="lin" valueType="num">
                                      <p:cBhvr>
                                        <p:cTn id="24" dur="200" decel="50000" autoRev="1" fill="hold">
                                          <p:stCondLst>
                                            <p:cond delay="600"/>
                                          </p:stCondLst>
                                        </p:cTn>
                                        <p:tgtEl>
                                          <p:spTgt spid="49159"/>
                                        </p:tgtEl>
                                        <p:attrNameLst>
                                          <p:attrName>xshear</p:attrName>
                                        </p:attrNameLst>
                                      </p:cBhvr>
                                    </p:anim>
                                    <p:animScale>
                                      <p:cBhvr>
                                        <p:cTn id="25" dur="200" decel="100000" autoRev="1" fill="hold">
                                          <p:stCondLst>
                                            <p:cond delay="600"/>
                                          </p:stCondLst>
                                        </p:cTn>
                                        <p:tgtEl>
                                          <p:spTgt spid="49159"/>
                                        </p:tgtEl>
                                      </p:cBhvr>
                                      <p:from x="100000" y="100000"/>
                                      <p:to x="80000" y="100000"/>
                                    </p:animScale>
                                    <p:anim by="(#ppt_h/3+#ppt_w*0.1)" calcmode="lin" valueType="num">
                                      <p:cBhvr additive="sum">
                                        <p:cTn id="26" dur="200" decel="100000" autoRev="1" fill="hold">
                                          <p:stCondLst>
                                            <p:cond delay="600"/>
                                          </p:stCondLst>
                                        </p:cTn>
                                        <p:tgtEl>
                                          <p:spTgt spid="49159"/>
                                        </p:tgtEl>
                                        <p:attrNameLst>
                                          <p:attrName>ppt_x</p:attrName>
                                        </p:attrNameLst>
                                      </p:cBhvr>
                                    </p:anim>
                                  </p:childTnLst>
                                </p:cTn>
                              </p:par>
                            </p:childTnLst>
                          </p:cTn>
                        </p:par>
                      </p:childTnLst>
                    </p:cTn>
                  </p:par>
                  <p:par>
                    <p:cTn id="27" fill="hold" nodeType="clickPar">
                      <p:stCondLst>
                        <p:cond delay="indefinite"/>
                      </p:stCondLst>
                      <p:childTnLst>
                        <p:par>
                          <p:cTn id="28" fill="hold" nodeType="withGroup">
                            <p:stCondLst>
                              <p:cond delay="0"/>
                            </p:stCondLst>
                            <p:childTnLst>
                              <p:par>
                                <p:cTn id="29" presetID="34" presetClass="entr" presetSubtype="0" fill="hold" grpId="0" nodeType="clickEffect">
                                  <p:stCondLst>
                                    <p:cond delay="0"/>
                                  </p:stCondLst>
                                  <p:childTnLst>
                                    <p:set>
                                      <p:cBhvr>
                                        <p:cTn id="30" dur="1" fill="hold">
                                          <p:stCondLst>
                                            <p:cond delay="0"/>
                                          </p:stCondLst>
                                        </p:cTn>
                                        <p:tgtEl>
                                          <p:spTgt spid="49160"/>
                                        </p:tgtEl>
                                        <p:attrNameLst>
                                          <p:attrName>style.visibility</p:attrName>
                                        </p:attrNameLst>
                                      </p:cBhvr>
                                      <p:to>
                                        <p:strVal val="visible"/>
                                      </p:to>
                                    </p:set>
                                    <p:anim from="(-#ppt_w/2)" to="(#ppt_x)" calcmode="lin" valueType="num">
                                      <p:cBhvr>
                                        <p:cTn id="31" dur="600" fill="hold">
                                          <p:stCondLst>
                                            <p:cond delay="0"/>
                                          </p:stCondLst>
                                        </p:cTn>
                                        <p:tgtEl>
                                          <p:spTgt spid="49160"/>
                                        </p:tgtEl>
                                        <p:attrNameLst>
                                          <p:attrName>ppt_x</p:attrName>
                                        </p:attrNameLst>
                                      </p:cBhvr>
                                    </p:anim>
                                    <p:anim from="0" to="-1.0" calcmode="lin" valueType="num">
                                      <p:cBhvr>
                                        <p:cTn id="32" dur="200" decel="50000" autoRev="1" fill="hold">
                                          <p:stCondLst>
                                            <p:cond delay="600"/>
                                          </p:stCondLst>
                                        </p:cTn>
                                        <p:tgtEl>
                                          <p:spTgt spid="49160"/>
                                        </p:tgtEl>
                                        <p:attrNameLst>
                                          <p:attrName>xshear</p:attrName>
                                        </p:attrNameLst>
                                      </p:cBhvr>
                                    </p:anim>
                                    <p:animScale>
                                      <p:cBhvr>
                                        <p:cTn id="33" dur="200" decel="100000" autoRev="1" fill="hold">
                                          <p:stCondLst>
                                            <p:cond delay="600"/>
                                          </p:stCondLst>
                                        </p:cTn>
                                        <p:tgtEl>
                                          <p:spTgt spid="49160"/>
                                        </p:tgtEl>
                                      </p:cBhvr>
                                      <p:from x="100000" y="100000"/>
                                      <p:to x="80000" y="100000"/>
                                    </p:animScale>
                                    <p:anim by="(#ppt_h/3+#ppt_w*0.1)" calcmode="lin" valueType="num">
                                      <p:cBhvr additive="sum">
                                        <p:cTn id="34" dur="200" decel="100000" autoRev="1" fill="hold">
                                          <p:stCondLst>
                                            <p:cond delay="600"/>
                                          </p:stCondLst>
                                        </p:cTn>
                                        <p:tgtEl>
                                          <p:spTgt spid="49160"/>
                                        </p:tgtEl>
                                        <p:attrNameLst>
                                          <p:attrName>ppt_x</p:attrName>
                                        </p:attrNameLst>
                                      </p:cBhvr>
                                    </p:anim>
                                  </p:childTnLst>
                                </p:cTn>
                              </p:par>
                            </p:childTnLst>
                          </p:cTn>
                        </p:par>
                      </p:childTnLst>
                    </p:cTn>
                  </p:par>
                  <p:par>
                    <p:cTn id="35" fill="hold" nodeType="clickPar">
                      <p:stCondLst>
                        <p:cond delay="indefinite"/>
                      </p:stCondLst>
                      <p:childTnLst>
                        <p:par>
                          <p:cTn id="36" fill="hold" nodeType="withGroup">
                            <p:stCondLst>
                              <p:cond delay="0"/>
                            </p:stCondLst>
                            <p:childTnLst>
                              <p:par>
                                <p:cTn id="37" presetID="34" presetClass="entr" presetSubtype="0" fill="hold" grpId="0" nodeType="clickEffect">
                                  <p:stCondLst>
                                    <p:cond delay="0"/>
                                  </p:stCondLst>
                                  <p:childTnLst>
                                    <p:set>
                                      <p:cBhvr>
                                        <p:cTn id="38" dur="1" fill="hold">
                                          <p:stCondLst>
                                            <p:cond delay="0"/>
                                          </p:stCondLst>
                                        </p:cTn>
                                        <p:tgtEl>
                                          <p:spTgt spid="49161"/>
                                        </p:tgtEl>
                                        <p:attrNameLst>
                                          <p:attrName>style.visibility</p:attrName>
                                        </p:attrNameLst>
                                      </p:cBhvr>
                                      <p:to>
                                        <p:strVal val="visible"/>
                                      </p:to>
                                    </p:set>
                                    <p:anim from="(-#ppt_w/2)" to="(#ppt_x)" calcmode="lin" valueType="num">
                                      <p:cBhvr>
                                        <p:cTn id="39" dur="600" fill="hold">
                                          <p:stCondLst>
                                            <p:cond delay="0"/>
                                          </p:stCondLst>
                                        </p:cTn>
                                        <p:tgtEl>
                                          <p:spTgt spid="49161"/>
                                        </p:tgtEl>
                                        <p:attrNameLst>
                                          <p:attrName>ppt_x</p:attrName>
                                        </p:attrNameLst>
                                      </p:cBhvr>
                                    </p:anim>
                                    <p:anim from="0" to="-1.0" calcmode="lin" valueType="num">
                                      <p:cBhvr>
                                        <p:cTn id="40" dur="200" decel="50000" autoRev="1" fill="hold">
                                          <p:stCondLst>
                                            <p:cond delay="600"/>
                                          </p:stCondLst>
                                        </p:cTn>
                                        <p:tgtEl>
                                          <p:spTgt spid="49161"/>
                                        </p:tgtEl>
                                        <p:attrNameLst>
                                          <p:attrName>xshear</p:attrName>
                                        </p:attrNameLst>
                                      </p:cBhvr>
                                    </p:anim>
                                    <p:animScale>
                                      <p:cBhvr>
                                        <p:cTn id="41" dur="200" decel="100000" autoRev="1" fill="hold">
                                          <p:stCondLst>
                                            <p:cond delay="600"/>
                                          </p:stCondLst>
                                        </p:cTn>
                                        <p:tgtEl>
                                          <p:spTgt spid="49161"/>
                                        </p:tgtEl>
                                      </p:cBhvr>
                                      <p:from x="100000" y="100000"/>
                                      <p:to x="80000" y="100000"/>
                                    </p:animScale>
                                    <p:anim by="(#ppt_h/3+#ppt_w*0.1)" calcmode="lin" valueType="num">
                                      <p:cBhvr additive="sum">
                                        <p:cTn id="42" dur="200" decel="100000" autoRev="1" fill="hold">
                                          <p:stCondLst>
                                            <p:cond delay="600"/>
                                          </p:stCondLst>
                                        </p:cTn>
                                        <p:tgtEl>
                                          <p:spTgt spid="49161"/>
                                        </p:tgtEl>
                                        <p:attrNameLst>
                                          <p:attrName>ppt_x</p:attrName>
                                        </p:attrNameLst>
                                      </p:cBhvr>
                                    </p:anim>
                                  </p:childTnLst>
                                </p:cTn>
                              </p:par>
                            </p:childTnLst>
                          </p:cTn>
                        </p:par>
                      </p:childTnLst>
                    </p:cTn>
                  </p:par>
                  <p:par>
                    <p:cTn id="43" fill="hold" nodeType="clickPar">
                      <p:stCondLst>
                        <p:cond delay="indefinite"/>
                      </p:stCondLst>
                      <p:childTnLst>
                        <p:par>
                          <p:cTn id="44" fill="hold" nodeType="withGroup">
                            <p:stCondLst>
                              <p:cond delay="0"/>
                            </p:stCondLst>
                            <p:childTnLst>
                              <p:par>
                                <p:cTn id="45" presetID="34" presetClass="entr" presetSubtype="0" fill="hold" nodeType="clickEffect">
                                  <p:stCondLst>
                                    <p:cond delay="0"/>
                                  </p:stCondLst>
                                  <p:childTnLst>
                                    <p:set>
                                      <p:cBhvr>
                                        <p:cTn id="46" dur="1" fill="hold">
                                          <p:stCondLst>
                                            <p:cond delay="0"/>
                                          </p:stCondLst>
                                        </p:cTn>
                                        <p:tgtEl>
                                          <p:spTgt spid="49162">
                                            <p:txEl>
                                              <p:pRg st="0" end="0"/>
                                            </p:txEl>
                                          </p:spTgt>
                                        </p:tgtEl>
                                        <p:attrNameLst>
                                          <p:attrName>style.visibility</p:attrName>
                                        </p:attrNameLst>
                                      </p:cBhvr>
                                      <p:to>
                                        <p:strVal val="visible"/>
                                      </p:to>
                                    </p:set>
                                    <p:anim from="(-#ppt_w/2)" to="(#ppt_x)" calcmode="lin" valueType="num">
                                      <p:cBhvr>
                                        <p:cTn id="47" dur="600" fill="hold">
                                          <p:stCondLst>
                                            <p:cond delay="0"/>
                                          </p:stCondLst>
                                        </p:cTn>
                                        <p:tgtEl>
                                          <p:spTgt spid="49162">
                                            <p:txEl>
                                              <p:pRg st="0" end="0"/>
                                            </p:txEl>
                                          </p:spTgt>
                                        </p:tgtEl>
                                        <p:attrNameLst>
                                          <p:attrName>ppt_x</p:attrName>
                                        </p:attrNameLst>
                                      </p:cBhvr>
                                    </p:anim>
                                    <p:anim from="0" to="-1.0" calcmode="lin" valueType="num">
                                      <p:cBhvr>
                                        <p:cTn id="48" dur="200" decel="50000" autoRev="1" fill="hold">
                                          <p:stCondLst>
                                            <p:cond delay="600"/>
                                          </p:stCondLst>
                                        </p:cTn>
                                        <p:tgtEl>
                                          <p:spTgt spid="49162">
                                            <p:txEl>
                                              <p:pRg st="0" end="0"/>
                                            </p:txEl>
                                          </p:spTgt>
                                        </p:tgtEl>
                                        <p:attrNameLst>
                                          <p:attrName>xshear</p:attrName>
                                        </p:attrNameLst>
                                      </p:cBhvr>
                                    </p:anim>
                                    <p:animScale>
                                      <p:cBhvr>
                                        <p:cTn id="49" dur="200" decel="100000" autoRev="1" fill="hold">
                                          <p:stCondLst>
                                            <p:cond delay="600"/>
                                          </p:stCondLst>
                                        </p:cTn>
                                        <p:tgtEl>
                                          <p:spTgt spid="49162">
                                            <p:txEl>
                                              <p:pRg st="0" end="0"/>
                                            </p:txEl>
                                          </p:spTgt>
                                        </p:tgtEl>
                                      </p:cBhvr>
                                      <p:from x="100000" y="100000"/>
                                      <p:to x="80000" y="100000"/>
                                    </p:animScale>
                                    <p:anim by="(#ppt_h/3+#ppt_w*0.1)" calcmode="lin" valueType="num">
                                      <p:cBhvr additive="sum">
                                        <p:cTn id="50" dur="200" decel="100000" autoRev="1" fill="hold">
                                          <p:stCondLst>
                                            <p:cond delay="600"/>
                                          </p:stCondLst>
                                        </p:cTn>
                                        <p:tgtEl>
                                          <p:spTgt spid="49162">
                                            <p:txEl>
                                              <p:pRg st="0" end="0"/>
                                            </p:txEl>
                                          </p:spTgt>
                                        </p:tgtEl>
                                        <p:attrNameLst>
                                          <p:attrName>ppt_x</p:attrName>
                                        </p:attrNameLst>
                                      </p:cBhvr>
                                    </p:anim>
                                  </p:childTnLst>
                                </p:cTn>
                              </p:par>
                            </p:childTnLst>
                          </p:cTn>
                        </p:par>
                      </p:childTnLst>
                    </p:cTn>
                  </p:par>
                  <p:par>
                    <p:cTn id="51" fill="hold" nodeType="clickPar">
                      <p:stCondLst>
                        <p:cond delay="indefinite"/>
                      </p:stCondLst>
                      <p:childTnLst>
                        <p:par>
                          <p:cTn id="52" fill="hold" nodeType="withGroup">
                            <p:stCondLst>
                              <p:cond delay="0"/>
                            </p:stCondLst>
                            <p:childTnLst>
                              <p:par>
                                <p:cTn id="53" presetID="34" presetClass="entr" presetSubtype="0" fill="hold" nodeType="clickEffect">
                                  <p:stCondLst>
                                    <p:cond delay="0"/>
                                  </p:stCondLst>
                                  <p:childTnLst>
                                    <p:set>
                                      <p:cBhvr>
                                        <p:cTn id="54" dur="1" fill="hold">
                                          <p:stCondLst>
                                            <p:cond delay="0"/>
                                          </p:stCondLst>
                                        </p:cTn>
                                        <p:tgtEl>
                                          <p:spTgt spid="49163">
                                            <p:txEl>
                                              <p:pRg st="0" end="0"/>
                                            </p:txEl>
                                          </p:spTgt>
                                        </p:tgtEl>
                                        <p:attrNameLst>
                                          <p:attrName>style.visibility</p:attrName>
                                        </p:attrNameLst>
                                      </p:cBhvr>
                                      <p:to>
                                        <p:strVal val="visible"/>
                                      </p:to>
                                    </p:set>
                                    <p:anim from="(-#ppt_w/2)" to="(#ppt_x)" calcmode="lin" valueType="num">
                                      <p:cBhvr>
                                        <p:cTn id="55" dur="600" fill="hold">
                                          <p:stCondLst>
                                            <p:cond delay="0"/>
                                          </p:stCondLst>
                                        </p:cTn>
                                        <p:tgtEl>
                                          <p:spTgt spid="49163">
                                            <p:txEl>
                                              <p:pRg st="0" end="0"/>
                                            </p:txEl>
                                          </p:spTgt>
                                        </p:tgtEl>
                                        <p:attrNameLst>
                                          <p:attrName>ppt_x</p:attrName>
                                        </p:attrNameLst>
                                      </p:cBhvr>
                                    </p:anim>
                                    <p:anim from="0" to="-1.0" calcmode="lin" valueType="num">
                                      <p:cBhvr>
                                        <p:cTn id="56" dur="200" decel="50000" autoRev="1" fill="hold">
                                          <p:stCondLst>
                                            <p:cond delay="600"/>
                                          </p:stCondLst>
                                        </p:cTn>
                                        <p:tgtEl>
                                          <p:spTgt spid="49163">
                                            <p:txEl>
                                              <p:pRg st="0" end="0"/>
                                            </p:txEl>
                                          </p:spTgt>
                                        </p:tgtEl>
                                        <p:attrNameLst>
                                          <p:attrName>xshear</p:attrName>
                                        </p:attrNameLst>
                                      </p:cBhvr>
                                    </p:anim>
                                    <p:animScale>
                                      <p:cBhvr>
                                        <p:cTn id="57" dur="200" decel="100000" autoRev="1" fill="hold">
                                          <p:stCondLst>
                                            <p:cond delay="600"/>
                                          </p:stCondLst>
                                        </p:cTn>
                                        <p:tgtEl>
                                          <p:spTgt spid="49163">
                                            <p:txEl>
                                              <p:pRg st="0" end="0"/>
                                            </p:txEl>
                                          </p:spTgt>
                                        </p:tgtEl>
                                      </p:cBhvr>
                                      <p:from x="100000" y="100000"/>
                                      <p:to x="80000" y="100000"/>
                                    </p:animScale>
                                    <p:anim by="(#ppt_h/3+#ppt_w*0.1)" calcmode="lin" valueType="num">
                                      <p:cBhvr additive="sum">
                                        <p:cTn id="58" dur="200" decel="100000" autoRev="1" fill="hold">
                                          <p:stCondLst>
                                            <p:cond delay="600"/>
                                          </p:stCondLst>
                                        </p:cTn>
                                        <p:tgtEl>
                                          <p:spTgt spid="49163">
                                            <p:txEl>
                                              <p:pRg st="0" end="0"/>
                                            </p:txEl>
                                          </p:spTgt>
                                        </p:tgtEl>
                                        <p:attrNameLst>
                                          <p:attrName>ppt_x</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7" grpId="0"/>
      <p:bldP spid="49158" grpId="0"/>
      <p:bldP spid="49159" grpId="0"/>
      <p:bldP spid="49160" grpId="0"/>
      <p:bldP spid="4916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0" name="Rectangle 4"/>
          <p:cNvSpPr>
            <a:spLocks noChangeArrowheads="1"/>
          </p:cNvSpPr>
          <p:nvPr/>
        </p:nvSpPr>
        <p:spPr bwMode="auto">
          <a:xfrm>
            <a:off x="152400" y="580448"/>
            <a:ext cx="8610600" cy="6096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533400" indent="-533400"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marL="0" indent="0" algn="l" eaLnBrk="1" hangingPunct="1">
              <a:spcBef>
                <a:spcPct val="20000"/>
              </a:spcBef>
            </a:pPr>
            <a:r>
              <a:rPr lang="en-US" altLang="en-US" sz="2800" dirty="0" smtClean="0">
                <a:latin typeface="Times New Roman" panose="02020603050405020304" pitchFamily="18" charset="0"/>
                <a:cs typeface="Times New Roman" panose="02020603050405020304" pitchFamily="18" charset="0"/>
              </a:rPr>
              <a:t>a. </a:t>
            </a:r>
            <a:r>
              <a:rPr lang="vi-VN" altLang="en-US" sz="2800" b="1" dirty="0" smtClean="0">
                <a:latin typeface="Times New Roman" panose="02020603050405020304" pitchFamily="18" charset="0"/>
                <a:cs typeface="Times New Roman" panose="02020603050405020304" pitchFamily="18" charset="0"/>
              </a:rPr>
              <a:t>Who </a:t>
            </a:r>
            <a:r>
              <a:rPr lang="vi-VN" altLang="en-US" sz="2800" b="1" dirty="0">
                <a:latin typeface="Times New Roman" panose="02020603050405020304" pitchFamily="18" charset="0"/>
                <a:cs typeface="Times New Roman" panose="02020603050405020304" pitchFamily="18" charset="0"/>
              </a:rPr>
              <a:t>was Little Pea ?</a:t>
            </a:r>
            <a:endParaRPr lang="en-US" altLang="en-US" sz="2800" b="1" dirty="0">
              <a:latin typeface="Times New Roman" panose="02020603050405020304" pitchFamily="18" charset="0"/>
              <a:cs typeface="Times New Roman" panose="02020603050405020304" pitchFamily="18" charset="0"/>
            </a:endParaRPr>
          </a:p>
          <a:p>
            <a:pPr algn="l" eaLnBrk="1" hangingPunct="1">
              <a:spcBef>
                <a:spcPct val="20000"/>
              </a:spcBef>
            </a:pPr>
            <a:endParaRPr lang="vi-VN" altLang="en-US" sz="2800" b="1" dirty="0">
              <a:latin typeface="Times New Roman" panose="02020603050405020304" pitchFamily="18" charset="0"/>
              <a:cs typeface="Times New Roman" panose="02020603050405020304" pitchFamily="18" charset="0"/>
            </a:endParaRPr>
          </a:p>
          <a:p>
            <a:pPr algn="l" eaLnBrk="1" hangingPunct="1">
              <a:spcBef>
                <a:spcPct val="20000"/>
              </a:spcBef>
            </a:pPr>
            <a:r>
              <a:rPr lang="vi-VN" altLang="en-US" sz="2800" b="1" dirty="0">
                <a:latin typeface="Times New Roman" panose="02020603050405020304" pitchFamily="18" charset="0"/>
                <a:cs typeface="Times New Roman" panose="02020603050405020304" pitchFamily="18" charset="0"/>
              </a:rPr>
              <a:t>b</a:t>
            </a:r>
            <a:r>
              <a:rPr lang="vi-VN" altLang="en-US" sz="2800" b="1" dirty="0" smtClean="0">
                <a:latin typeface="Times New Roman" panose="02020603050405020304" pitchFamily="18" charset="0"/>
                <a:cs typeface="Times New Roman" panose="02020603050405020304" pitchFamily="18" charset="0"/>
              </a:rPr>
              <a:t>.</a:t>
            </a:r>
            <a:r>
              <a:rPr lang="en-US" altLang="en-US" sz="2800" b="1" dirty="0" smtClean="0">
                <a:latin typeface="Times New Roman" panose="02020603050405020304" pitchFamily="18" charset="0"/>
                <a:cs typeface="Times New Roman" panose="02020603050405020304" pitchFamily="18" charset="0"/>
              </a:rPr>
              <a:t> </a:t>
            </a:r>
            <a:r>
              <a:rPr lang="vi-VN" altLang="en-US" sz="2800" b="1" dirty="0" smtClean="0">
                <a:latin typeface="Times New Roman" panose="02020603050405020304" pitchFamily="18" charset="0"/>
                <a:cs typeface="Times New Roman" panose="02020603050405020304" pitchFamily="18" charset="0"/>
              </a:rPr>
              <a:t>What </a:t>
            </a:r>
            <a:r>
              <a:rPr lang="vi-VN" altLang="en-US" sz="2800" b="1" dirty="0">
                <a:latin typeface="Times New Roman" panose="02020603050405020304" pitchFamily="18" charset="0"/>
                <a:cs typeface="Times New Roman" panose="02020603050405020304" pitchFamily="18" charset="0"/>
              </a:rPr>
              <a:t>did Stout Nut’s mother make Little Pea do </a:t>
            </a:r>
            <a:r>
              <a:rPr lang="vi-VN" altLang="en-US" sz="2800" b="1" dirty="0" smtClean="0">
                <a:latin typeface="Times New Roman" panose="02020603050405020304" pitchFamily="18" charset="0"/>
                <a:cs typeface="Times New Roman" panose="02020603050405020304" pitchFamily="18" charset="0"/>
              </a:rPr>
              <a:t>all</a:t>
            </a:r>
            <a:r>
              <a:rPr lang="en-US" altLang="en-US" sz="2800" b="1" dirty="0" smtClean="0">
                <a:latin typeface="Times New Roman" panose="02020603050405020304" pitchFamily="18" charset="0"/>
                <a:cs typeface="Times New Roman" panose="02020603050405020304" pitchFamily="18" charset="0"/>
              </a:rPr>
              <a:t> </a:t>
            </a:r>
            <a:r>
              <a:rPr lang="vi-VN" altLang="en-US" sz="2800" b="1" dirty="0" smtClean="0">
                <a:latin typeface="Times New Roman" panose="02020603050405020304" pitchFamily="18" charset="0"/>
                <a:cs typeface="Times New Roman" panose="02020603050405020304" pitchFamily="18" charset="0"/>
              </a:rPr>
              <a:t>day</a:t>
            </a:r>
            <a:r>
              <a:rPr lang="vi-VN" altLang="en-US" sz="2800" b="1" dirty="0">
                <a:latin typeface="Times New Roman" panose="02020603050405020304" pitchFamily="18" charset="0"/>
                <a:cs typeface="Times New Roman" panose="02020603050405020304" pitchFamily="18" charset="0"/>
              </a:rPr>
              <a:t>?</a:t>
            </a:r>
            <a:endParaRPr lang="en-US" altLang="en-US" sz="2800" b="1" dirty="0">
              <a:latin typeface="Times New Roman" panose="02020603050405020304" pitchFamily="18" charset="0"/>
              <a:cs typeface="Times New Roman" panose="02020603050405020304" pitchFamily="18" charset="0"/>
            </a:endParaRPr>
          </a:p>
          <a:p>
            <a:pPr algn="l" eaLnBrk="1" hangingPunct="1">
              <a:spcBef>
                <a:spcPct val="20000"/>
              </a:spcBef>
            </a:pPr>
            <a:endParaRPr lang="vi-VN" altLang="en-US" sz="2800" b="1" dirty="0">
              <a:latin typeface="Times New Roman" panose="02020603050405020304" pitchFamily="18" charset="0"/>
              <a:cs typeface="Times New Roman" panose="02020603050405020304" pitchFamily="18" charset="0"/>
            </a:endParaRPr>
          </a:p>
          <a:p>
            <a:pPr algn="l" eaLnBrk="1" hangingPunct="1">
              <a:spcBef>
                <a:spcPct val="20000"/>
              </a:spcBef>
            </a:pPr>
            <a:r>
              <a:rPr lang="vi-VN" altLang="en-US" sz="2800" b="1" dirty="0">
                <a:latin typeface="Times New Roman" panose="02020603050405020304" pitchFamily="18" charset="0"/>
                <a:cs typeface="Times New Roman" panose="02020603050405020304" pitchFamily="18" charset="0"/>
              </a:rPr>
              <a:t>c. How did Little Pea get her new clothes ?</a:t>
            </a:r>
            <a:endParaRPr lang="en-US" altLang="en-US" sz="2800" b="1" dirty="0">
              <a:latin typeface="Times New Roman" panose="02020603050405020304" pitchFamily="18" charset="0"/>
              <a:cs typeface="Times New Roman" panose="02020603050405020304" pitchFamily="18" charset="0"/>
            </a:endParaRPr>
          </a:p>
          <a:p>
            <a:pPr algn="l" eaLnBrk="1" hangingPunct="1">
              <a:spcBef>
                <a:spcPct val="20000"/>
              </a:spcBef>
            </a:pPr>
            <a:endParaRPr lang="vi-VN" altLang="en-US" sz="2800" b="1" dirty="0">
              <a:latin typeface="Times New Roman" panose="02020603050405020304" pitchFamily="18" charset="0"/>
              <a:cs typeface="Times New Roman" panose="02020603050405020304" pitchFamily="18" charset="0"/>
            </a:endParaRPr>
          </a:p>
          <a:p>
            <a:pPr algn="l" eaLnBrk="1" hangingPunct="1">
              <a:spcBef>
                <a:spcPct val="20000"/>
              </a:spcBef>
            </a:pPr>
            <a:r>
              <a:rPr lang="vi-VN" altLang="en-US" sz="2800" b="1" dirty="0">
                <a:latin typeface="Times New Roman" panose="02020603050405020304" pitchFamily="18" charset="0"/>
                <a:cs typeface="Times New Roman" panose="02020603050405020304" pitchFamily="18" charset="0"/>
              </a:rPr>
              <a:t>d. Who did the prince decide to marry ?</a:t>
            </a:r>
            <a:endParaRPr lang="en-US" altLang="en-US" sz="2800" b="1" dirty="0">
              <a:latin typeface="Times New Roman" panose="02020603050405020304" pitchFamily="18" charset="0"/>
              <a:cs typeface="Times New Roman" panose="02020603050405020304" pitchFamily="18" charset="0"/>
            </a:endParaRPr>
          </a:p>
          <a:p>
            <a:pPr algn="l" eaLnBrk="1" hangingPunct="1">
              <a:spcBef>
                <a:spcPct val="20000"/>
              </a:spcBef>
            </a:pPr>
            <a:endParaRPr lang="vi-VN" altLang="en-US" sz="2800" b="1" dirty="0">
              <a:latin typeface="Times New Roman" panose="02020603050405020304" pitchFamily="18" charset="0"/>
              <a:cs typeface="Times New Roman" panose="02020603050405020304" pitchFamily="18" charset="0"/>
            </a:endParaRPr>
          </a:p>
          <a:p>
            <a:pPr algn="l" eaLnBrk="1" hangingPunct="1">
              <a:spcBef>
                <a:spcPct val="20000"/>
              </a:spcBef>
            </a:pPr>
            <a:r>
              <a:rPr lang="vi-VN" altLang="en-US" sz="2800" b="1" dirty="0">
                <a:latin typeface="Times New Roman" panose="02020603050405020304" pitchFamily="18" charset="0"/>
                <a:cs typeface="Times New Roman" panose="02020603050405020304" pitchFamily="18" charset="0"/>
              </a:rPr>
              <a:t>e. Is this a true story ? How do you know ?</a:t>
            </a:r>
          </a:p>
        </p:txBody>
      </p:sp>
      <p:sp>
        <p:nvSpPr>
          <p:cNvPr id="50181" name="Text Box 5"/>
          <p:cNvSpPr txBox="1">
            <a:spLocks noChangeArrowheads="1"/>
          </p:cNvSpPr>
          <p:nvPr/>
        </p:nvSpPr>
        <p:spPr bwMode="auto">
          <a:xfrm>
            <a:off x="145801" y="0"/>
            <a:ext cx="38805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u="sng" dirty="0" smtClean="0">
                <a:solidFill>
                  <a:srgbClr val="FF0000"/>
                </a:solidFill>
                <a:latin typeface="Times New Roman" panose="02020603050405020304" pitchFamily="18" charset="0"/>
                <a:cs typeface="Times New Roman" panose="02020603050405020304" pitchFamily="18" charset="0"/>
              </a:rPr>
              <a:t>2</a:t>
            </a:r>
            <a:r>
              <a:rPr lang="vi-VN" altLang="en-US" sz="2800" b="1" u="sng" dirty="0" smtClean="0">
                <a:solidFill>
                  <a:srgbClr val="FF0000"/>
                </a:solidFill>
                <a:latin typeface="Times New Roman" panose="02020603050405020304" pitchFamily="18" charset="0"/>
                <a:cs typeface="Times New Roman" panose="02020603050405020304" pitchFamily="18" charset="0"/>
              </a:rPr>
              <a:t>. </a:t>
            </a:r>
            <a:r>
              <a:rPr lang="vi-VN" altLang="en-US" sz="2800" b="1" u="sng" dirty="0">
                <a:solidFill>
                  <a:srgbClr val="FF0000"/>
                </a:solidFill>
                <a:latin typeface="Times New Roman" panose="02020603050405020304" pitchFamily="18" charset="0"/>
                <a:cs typeface="Times New Roman" panose="02020603050405020304" pitchFamily="18" charset="0"/>
              </a:rPr>
              <a:t>Answer the questions</a:t>
            </a:r>
            <a:r>
              <a:rPr lang="vi-VN" altLang="en-US" sz="2800" dirty="0">
                <a:solidFill>
                  <a:srgbClr val="FF0000"/>
                </a:solidFill>
                <a:latin typeface="Times New Roman" panose="02020603050405020304" pitchFamily="18" charset="0"/>
                <a:cs typeface="Times New Roman" panose="02020603050405020304" pitchFamily="18" charset="0"/>
              </a:rPr>
              <a:t>.</a:t>
            </a:r>
          </a:p>
        </p:txBody>
      </p:sp>
      <p:pic>
        <p:nvPicPr>
          <p:cNvPr id="5" name="Picture 5" descr="bb1.jpg">
            <a:hlinkClick r:id="" action="ppaction://noaction"/>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315200" y="5229225"/>
            <a:ext cx="1628775" cy="1628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01583267"/>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9" presetClass="entr" presetSubtype="0" accel="100000" fill="hold" grpId="0" nodeType="clickEffect">
                                  <p:stCondLst>
                                    <p:cond delay="0"/>
                                  </p:stCondLst>
                                  <p:childTnLst>
                                    <p:set>
                                      <p:cBhvr>
                                        <p:cTn id="6" dur="1" fill="hold">
                                          <p:stCondLst>
                                            <p:cond delay="0"/>
                                          </p:stCondLst>
                                        </p:cTn>
                                        <p:tgtEl>
                                          <p:spTgt spid="50181"/>
                                        </p:tgtEl>
                                        <p:attrNameLst>
                                          <p:attrName>style.visibility</p:attrName>
                                        </p:attrNameLst>
                                      </p:cBhvr>
                                      <p:to>
                                        <p:strVal val="visible"/>
                                      </p:to>
                                    </p:set>
                                    <p:anim calcmode="lin" valueType="num">
                                      <p:cBhvr>
                                        <p:cTn id="7" dur="500" fill="hold"/>
                                        <p:tgtEl>
                                          <p:spTgt spid="50181"/>
                                        </p:tgtEl>
                                        <p:attrNameLst>
                                          <p:attrName>ppt_h</p:attrName>
                                        </p:attrNameLst>
                                      </p:cBhvr>
                                      <p:tavLst>
                                        <p:tav tm="0">
                                          <p:val>
                                            <p:strVal val="#ppt_h/20"/>
                                          </p:val>
                                        </p:tav>
                                        <p:tav tm="50000">
                                          <p:val>
                                            <p:strVal val="#ppt_h/20"/>
                                          </p:val>
                                        </p:tav>
                                        <p:tav tm="100000">
                                          <p:val>
                                            <p:strVal val="#ppt_h"/>
                                          </p:val>
                                        </p:tav>
                                      </p:tavLst>
                                    </p:anim>
                                    <p:anim calcmode="lin" valueType="num">
                                      <p:cBhvr>
                                        <p:cTn id="8" dur="500" fill="hold"/>
                                        <p:tgtEl>
                                          <p:spTgt spid="50181"/>
                                        </p:tgtEl>
                                        <p:attrNameLst>
                                          <p:attrName>ppt_w</p:attrName>
                                        </p:attrNameLst>
                                      </p:cBhvr>
                                      <p:tavLst>
                                        <p:tav tm="0">
                                          <p:val>
                                            <p:strVal val="#ppt_w+.3"/>
                                          </p:val>
                                        </p:tav>
                                        <p:tav tm="50000">
                                          <p:val>
                                            <p:strVal val="#ppt_w+.3"/>
                                          </p:val>
                                        </p:tav>
                                        <p:tav tm="100000">
                                          <p:val>
                                            <p:strVal val="#ppt_w"/>
                                          </p:val>
                                        </p:tav>
                                      </p:tavLst>
                                    </p:anim>
                                    <p:anim calcmode="lin" valueType="num">
                                      <p:cBhvr>
                                        <p:cTn id="9" dur="500" fill="hold"/>
                                        <p:tgtEl>
                                          <p:spTgt spid="50181"/>
                                        </p:tgtEl>
                                        <p:attrNameLst>
                                          <p:attrName>ppt_x</p:attrName>
                                        </p:attrNameLst>
                                      </p:cBhvr>
                                      <p:tavLst>
                                        <p:tav tm="0">
                                          <p:val>
                                            <p:strVal val="#ppt_x-.3"/>
                                          </p:val>
                                        </p:tav>
                                        <p:tav tm="50000">
                                          <p:val>
                                            <p:strVal val="#ppt_x"/>
                                          </p:val>
                                        </p:tav>
                                        <p:tav tm="100000">
                                          <p:val>
                                            <p:strVal val="#ppt_x"/>
                                          </p:val>
                                        </p:tav>
                                      </p:tavLst>
                                    </p:anim>
                                    <p:anim calcmode="lin" valueType="num">
                                      <p:cBhvr>
                                        <p:cTn id="10" dur="500" fill="hold"/>
                                        <p:tgtEl>
                                          <p:spTgt spid="50181"/>
                                        </p:tgtEl>
                                        <p:attrNameLst>
                                          <p:attrName>ppt_y</p:attrName>
                                        </p:attrNameLst>
                                      </p:cBhvr>
                                      <p:tavLst>
                                        <p:tav tm="0">
                                          <p:val>
                                            <p:strVal val="#ppt_y"/>
                                          </p:val>
                                        </p:tav>
                                        <p:tav tm="100000">
                                          <p:val>
                                            <p:strVal val="#ppt_y"/>
                                          </p:val>
                                        </p:tav>
                                      </p:tavLst>
                                    </p:anim>
                                  </p:childTnLst>
                                </p:cTn>
                              </p:par>
                            </p:childTnLst>
                          </p:cTn>
                        </p:par>
                      </p:childTnLst>
                    </p:cTn>
                  </p:par>
                  <p:par>
                    <p:cTn id="11" fill="hold" nodeType="clickPar">
                      <p:stCondLst>
                        <p:cond delay="indefinite"/>
                      </p:stCondLst>
                      <p:childTnLst>
                        <p:par>
                          <p:cTn id="12" fill="hold" nodeType="withGroup">
                            <p:stCondLst>
                              <p:cond delay="0"/>
                            </p:stCondLst>
                            <p:childTnLst>
                              <p:par>
                                <p:cTn id="13" presetID="29" presetClass="entr" presetSubtype="0" fill="hold" nodeType="clickEffect">
                                  <p:stCondLst>
                                    <p:cond delay="0"/>
                                  </p:stCondLst>
                                  <p:childTnLst>
                                    <p:set>
                                      <p:cBhvr>
                                        <p:cTn id="14" dur="1" fill="hold">
                                          <p:stCondLst>
                                            <p:cond delay="0"/>
                                          </p:stCondLst>
                                        </p:cTn>
                                        <p:tgtEl>
                                          <p:spTgt spid="50180">
                                            <p:txEl>
                                              <p:pRg st="0" end="0"/>
                                            </p:txEl>
                                          </p:spTgt>
                                        </p:tgtEl>
                                        <p:attrNameLst>
                                          <p:attrName>style.visibility</p:attrName>
                                        </p:attrNameLst>
                                      </p:cBhvr>
                                      <p:to>
                                        <p:strVal val="visible"/>
                                      </p:to>
                                    </p:set>
                                    <p:anim calcmode="lin" valueType="num">
                                      <p:cBhvr>
                                        <p:cTn id="15" dur="1000" fill="hold"/>
                                        <p:tgtEl>
                                          <p:spTgt spid="50180">
                                            <p:txEl>
                                              <p:pRg st="0" end="0"/>
                                            </p:txEl>
                                          </p:spTgt>
                                        </p:tgtEl>
                                        <p:attrNameLst>
                                          <p:attrName>ppt_x</p:attrName>
                                        </p:attrNameLst>
                                      </p:cBhvr>
                                      <p:tavLst>
                                        <p:tav tm="0">
                                          <p:val>
                                            <p:strVal val="#ppt_x-.2"/>
                                          </p:val>
                                        </p:tav>
                                        <p:tav tm="100000">
                                          <p:val>
                                            <p:strVal val="#ppt_x"/>
                                          </p:val>
                                        </p:tav>
                                      </p:tavLst>
                                    </p:anim>
                                    <p:anim calcmode="lin" valueType="num">
                                      <p:cBhvr>
                                        <p:cTn id="16" dur="1000" fill="hold"/>
                                        <p:tgtEl>
                                          <p:spTgt spid="50180">
                                            <p:txEl>
                                              <p:pRg st="0" end="0"/>
                                            </p:txEl>
                                          </p:spTgt>
                                        </p:tgtEl>
                                        <p:attrNameLst>
                                          <p:attrName>ppt_y</p:attrName>
                                        </p:attrNameLst>
                                      </p:cBhvr>
                                      <p:tavLst>
                                        <p:tav tm="0">
                                          <p:val>
                                            <p:strVal val="#ppt_y"/>
                                          </p:val>
                                        </p:tav>
                                        <p:tav tm="100000">
                                          <p:val>
                                            <p:strVal val="#ppt_y"/>
                                          </p:val>
                                        </p:tav>
                                      </p:tavLst>
                                    </p:anim>
                                    <p:animEffect transition="in" filter="wipe(right)" prLst="gradientSize: 0.1">
                                      <p:cBhvr>
                                        <p:cTn id="17" dur="1000"/>
                                        <p:tgtEl>
                                          <p:spTgt spid="50180">
                                            <p:txEl>
                                              <p:pRg st="0" end="0"/>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9" presetClass="entr" presetSubtype="0" fill="hold" nodeType="clickEffect">
                                  <p:stCondLst>
                                    <p:cond delay="0"/>
                                  </p:stCondLst>
                                  <p:childTnLst>
                                    <p:set>
                                      <p:cBhvr>
                                        <p:cTn id="21" dur="1" fill="hold">
                                          <p:stCondLst>
                                            <p:cond delay="0"/>
                                          </p:stCondLst>
                                        </p:cTn>
                                        <p:tgtEl>
                                          <p:spTgt spid="50180">
                                            <p:txEl>
                                              <p:pRg st="2" end="2"/>
                                            </p:txEl>
                                          </p:spTgt>
                                        </p:tgtEl>
                                        <p:attrNameLst>
                                          <p:attrName>style.visibility</p:attrName>
                                        </p:attrNameLst>
                                      </p:cBhvr>
                                      <p:to>
                                        <p:strVal val="visible"/>
                                      </p:to>
                                    </p:set>
                                    <p:anim calcmode="lin" valueType="num">
                                      <p:cBhvr>
                                        <p:cTn id="22" dur="1000" fill="hold"/>
                                        <p:tgtEl>
                                          <p:spTgt spid="50180">
                                            <p:txEl>
                                              <p:pRg st="2" end="2"/>
                                            </p:txEl>
                                          </p:spTgt>
                                        </p:tgtEl>
                                        <p:attrNameLst>
                                          <p:attrName>ppt_x</p:attrName>
                                        </p:attrNameLst>
                                      </p:cBhvr>
                                      <p:tavLst>
                                        <p:tav tm="0">
                                          <p:val>
                                            <p:strVal val="#ppt_x-.2"/>
                                          </p:val>
                                        </p:tav>
                                        <p:tav tm="100000">
                                          <p:val>
                                            <p:strVal val="#ppt_x"/>
                                          </p:val>
                                        </p:tav>
                                      </p:tavLst>
                                    </p:anim>
                                    <p:anim calcmode="lin" valueType="num">
                                      <p:cBhvr>
                                        <p:cTn id="23" dur="1000" fill="hold"/>
                                        <p:tgtEl>
                                          <p:spTgt spid="50180">
                                            <p:txEl>
                                              <p:pRg st="2" end="2"/>
                                            </p:txEl>
                                          </p:spTgt>
                                        </p:tgtEl>
                                        <p:attrNameLst>
                                          <p:attrName>ppt_y</p:attrName>
                                        </p:attrNameLst>
                                      </p:cBhvr>
                                      <p:tavLst>
                                        <p:tav tm="0">
                                          <p:val>
                                            <p:strVal val="#ppt_y"/>
                                          </p:val>
                                        </p:tav>
                                        <p:tav tm="100000">
                                          <p:val>
                                            <p:strVal val="#ppt_y"/>
                                          </p:val>
                                        </p:tav>
                                      </p:tavLst>
                                    </p:anim>
                                    <p:animEffect transition="in" filter="wipe(right)" prLst="gradientSize: 0.1">
                                      <p:cBhvr>
                                        <p:cTn id="24" dur="1000"/>
                                        <p:tgtEl>
                                          <p:spTgt spid="50180">
                                            <p:txEl>
                                              <p:pRg st="2" end="2"/>
                                            </p:txEl>
                                          </p:spTgt>
                                        </p:tgtEl>
                                      </p:cBhvr>
                                    </p:animEffect>
                                  </p:childTnLst>
                                </p:cTn>
                              </p:par>
                            </p:childTnLst>
                          </p:cTn>
                        </p:par>
                      </p:childTnLst>
                    </p:cTn>
                  </p:par>
                  <p:par>
                    <p:cTn id="25" fill="hold" nodeType="clickPar">
                      <p:stCondLst>
                        <p:cond delay="indefinite"/>
                      </p:stCondLst>
                      <p:childTnLst>
                        <p:par>
                          <p:cTn id="26" fill="hold" nodeType="withGroup">
                            <p:stCondLst>
                              <p:cond delay="0"/>
                            </p:stCondLst>
                            <p:childTnLst>
                              <p:par>
                                <p:cTn id="27" presetID="29" presetClass="entr" presetSubtype="0" fill="hold" nodeType="clickEffect">
                                  <p:stCondLst>
                                    <p:cond delay="0"/>
                                  </p:stCondLst>
                                  <p:childTnLst>
                                    <p:set>
                                      <p:cBhvr>
                                        <p:cTn id="28" dur="1" fill="hold">
                                          <p:stCondLst>
                                            <p:cond delay="0"/>
                                          </p:stCondLst>
                                        </p:cTn>
                                        <p:tgtEl>
                                          <p:spTgt spid="50180">
                                            <p:txEl>
                                              <p:pRg st="4" end="4"/>
                                            </p:txEl>
                                          </p:spTgt>
                                        </p:tgtEl>
                                        <p:attrNameLst>
                                          <p:attrName>style.visibility</p:attrName>
                                        </p:attrNameLst>
                                      </p:cBhvr>
                                      <p:to>
                                        <p:strVal val="visible"/>
                                      </p:to>
                                    </p:set>
                                    <p:anim calcmode="lin" valueType="num">
                                      <p:cBhvr>
                                        <p:cTn id="29" dur="1000" fill="hold"/>
                                        <p:tgtEl>
                                          <p:spTgt spid="50180">
                                            <p:txEl>
                                              <p:pRg st="4" end="4"/>
                                            </p:txEl>
                                          </p:spTgt>
                                        </p:tgtEl>
                                        <p:attrNameLst>
                                          <p:attrName>ppt_x</p:attrName>
                                        </p:attrNameLst>
                                      </p:cBhvr>
                                      <p:tavLst>
                                        <p:tav tm="0">
                                          <p:val>
                                            <p:strVal val="#ppt_x-.2"/>
                                          </p:val>
                                        </p:tav>
                                        <p:tav tm="100000">
                                          <p:val>
                                            <p:strVal val="#ppt_x"/>
                                          </p:val>
                                        </p:tav>
                                      </p:tavLst>
                                    </p:anim>
                                    <p:anim calcmode="lin" valueType="num">
                                      <p:cBhvr>
                                        <p:cTn id="30" dur="1000" fill="hold"/>
                                        <p:tgtEl>
                                          <p:spTgt spid="50180">
                                            <p:txEl>
                                              <p:pRg st="4" end="4"/>
                                            </p:txEl>
                                          </p:spTgt>
                                        </p:tgtEl>
                                        <p:attrNameLst>
                                          <p:attrName>ppt_y</p:attrName>
                                        </p:attrNameLst>
                                      </p:cBhvr>
                                      <p:tavLst>
                                        <p:tav tm="0">
                                          <p:val>
                                            <p:strVal val="#ppt_y"/>
                                          </p:val>
                                        </p:tav>
                                        <p:tav tm="100000">
                                          <p:val>
                                            <p:strVal val="#ppt_y"/>
                                          </p:val>
                                        </p:tav>
                                      </p:tavLst>
                                    </p:anim>
                                    <p:animEffect transition="in" filter="wipe(right)" prLst="gradientSize: 0.1">
                                      <p:cBhvr>
                                        <p:cTn id="31" dur="1000"/>
                                        <p:tgtEl>
                                          <p:spTgt spid="50180">
                                            <p:txEl>
                                              <p:pRg st="4" end="4"/>
                                            </p:txEl>
                                          </p:spTgt>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29" presetClass="entr" presetSubtype="0" fill="hold" nodeType="clickEffect">
                                  <p:stCondLst>
                                    <p:cond delay="0"/>
                                  </p:stCondLst>
                                  <p:childTnLst>
                                    <p:set>
                                      <p:cBhvr>
                                        <p:cTn id="35" dur="1" fill="hold">
                                          <p:stCondLst>
                                            <p:cond delay="0"/>
                                          </p:stCondLst>
                                        </p:cTn>
                                        <p:tgtEl>
                                          <p:spTgt spid="50180">
                                            <p:txEl>
                                              <p:pRg st="6" end="6"/>
                                            </p:txEl>
                                          </p:spTgt>
                                        </p:tgtEl>
                                        <p:attrNameLst>
                                          <p:attrName>style.visibility</p:attrName>
                                        </p:attrNameLst>
                                      </p:cBhvr>
                                      <p:to>
                                        <p:strVal val="visible"/>
                                      </p:to>
                                    </p:set>
                                    <p:anim calcmode="lin" valueType="num">
                                      <p:cBhvr>
                                        <p:cTn id="36" dur="1000" fill="hold"/>
                                        <p:tgtEl>
                                          <p:spTgt spid="50180">
                                            <p:txEl>
                                              <p:pRg st="6" end="6"/>
                                            </p:txEl>
                                          </p:spTgt>
                                        </p:tgtEl>
                                        <p:attrNameLst>
                                          <p:attrName>ppt_x</p:attrName>
                                        </p:attrNameLst>
                                      </p:cBhvr>
                                      <p:tavLst>
                                        <p:tav tm="0">
                                          <p:val>
                                            <p:strVal val="#ppt_x-.2"/>
                                          </p:val>
                                        </p:tav>
                                        <p:tav tm="100000">
                                          <p:val>
                                            <p:strVal val="#ppt_x"/>
                                          </p:val>
                                        </p:tav>
                                      </p:tavLst>
                                    </p:anim>
                                    <p:anim calcmode="lin" valueType="num">
                                      <p:cBhvr>
                                        <p:cTn id="37" dur="1000" fill="hold"/>
                                        <p:tgtEl>
                                          <p:spTgt spid="50180">
                                            <p:txEl>
                                              <p:pRg st="6" end="6"/>
                                            </p:txEl>
                                          </p:spTgt>
                                        </p:tgtEl>
                                        <p:attrNameLst>
                                          <p:attrName>ppt_y</p:attrName>
                                        </p:attrNameLst>
                                      </p:cBhvr>
                                      <p:tavLst>
                                        <p:tav tm="0">
                                          <p:val>
                                            <p:strVal val="#ppt_y"/>
                                          </p:val>
                                        </p:tav>
                                        <p:tav tm="100000">
                                          <p:val>
                                            <p:strVal val="#ppt_y"/>
                                          </p:val>
                                        </p:tav>
                                      </p:tavLst>
                                    </p:anim>
                                    <p:animEffect transition="in" filter="wipe(right)" prLst="gradientSize: 0.1">
                                      <p:cBhvr>
                                        <p:cTn id="38" dur="1000"/>
                                        <p:tgtEl>
                                          <p:spTgt spid="50180">
                                            <p:txEl>
                                              <p:pRg st="6" end="6"/>
                                            </p:txEl>
                                          </p:spTgt>
                                        </p:tgtEl>
                                      </p:cBhvr>
                                    </p:animEffect>
                                  </p:childTnLst>
                                </p:cTn>
                              </p:par>
                            </p:childTnLst>
                          </p:cTn>
                        </p:par>
                      </p:childTnLst>
                    </p:cTn>
                  </p:par>
                  <p:par>
                    <p:cTn id="39" fill="hold" nodeType="clickPar">
                      <p:stCondLst>
                        <p:cond delay="indefinite"/>
                      </p:stCondLst>
                      <p:childTnLst>
                        <p:par>
                          <p:cTn id="40" fill="hold" nodeType="withGroup">
                            <p:stCondLst>
                              <p:cond delay="0"/>
                            </p:stCondLst>
                            <p:childTnLst>
                              <p:par>
                                <p:cTn id="41" presetID="29" presetClass="entr" presetSubtype="0" fill="hold" nodeType="clickEffect">
                                  <p:stCondLst>
                                    <p:cond delay="0"/>
                                  </p:stCondLst>
                                  <p:childTnLst>
                                    <p:set>
                                      <p:cBhvr>
                                        <p:cTn id="42" dur="1" fill="hold">
                                          <p:stCondLst>
                                            <p:cond delay="0"/>
                                          </p:stCondLst>
                                        </p:cTn>
                                        <p:tgtEl>
                                          <p:spTgt spid="50180">
                                            <p:txEl>
                                              <p:pRg st="8" end="8"/>
                                            </p:txEl>
                                          </p:spTgt>
                                        </p:tgtEl>
                                        <p:attrNameLst>
                                          <p:attrName>style.visibility</p:attrName>
                                        </p:attrNameLst>
                                      </p:cBhvr>
                                      <p:to>
                                        <p:strVal val="visible"/>
                                      </p:to>
                                    </p:set>
                                    <p:anim calcmode="lin" valueType="num">
                                      <p:cBhvr>
                                        <p:cTn id="43" dur="1000" fill="hold"/>
                                        <p:tgtEl>
                                          <p:spTgt spid="50180">
                                            <p:txEl>
                                              <p:pRg st="8" end="8"/>
                                            </p:txEl>
                                          </p:spTgt>
                                        </p:tgtEl>
                                        <p:attrNameLst>
                                          <p:attrName>ppt_x</p:attrName>
                                        </p:attrNameLst>
                                      </p:cBhvr>
                                      <p:tavLst>
                                        <p:tav tm="0">
                                          <p:val>
                                            <p:strVal val="#ppt_x-.2"/>
                                          </p:val>
                                        </p:tav>
                                        <p:tav tm="100000">
                                          <p:val>
                                            <p:strVal val="#ppt_x"/>
                                          </p:val>
                                        </p:tav>
                                      </p:tavLst>
                                    </p:anim>
                                    <p:anim calcmode="lin" valueType="num">
                                      <p:cBhvr>
                                        <p:cTn id="44" dur="1000" fill="hold"/>
                                        <p:tgtEl>
                                          <p:spTgt spid="50180">
                                            <p:txEl>
                                              <p:pRg st="8" end="8"/>
                                            </p:txEl>
                                          </p:spTgt>
                                        </p:tgtEl>
                                        <p:attrNameLst>
                                          <p:attrName>ppt_y</p:attrName>
                                        </p:attrNameLst>
                                      </p:cBhvr>
                                      <p:tavLst>
                                        <p:tav tm="0">
                                          <p:val>
                                            <p:strVal val="#ppt_y"/>
                                          </p:val>
                                        </p:tav>
                                        <p:tav tm="100000">
                                          <p:val>
                                            <p:strVal val="#ppt_y"/>
                                          </p:val>
                                        </p:tav>
                                      </p:tavLst>
                                    </p:anim>
                                    <p:animEffect transition="in" filter="wipe(right)" prLst="gradientSize: 0.1">
                                      <p:cBhvr>
                                        <p:cTn id="45" dur="1000"/>
                                        <p:tgtEl>
                                          <p:spTgt spid="50180">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1"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txBox="1">
            <a:spLocks noChangeArrowheads="1"/>
          </p:cNvSpPr>
          <p:nvPr/>
        </p:nvSpPr>
        <p:spPr>
          <a:xfrm>
            <a:off x="381000" y="990600"/>
            <a:ext cx="8388350" cy="5562600"/>
          </a:xfrm>
          <a:prstGeom prst="rect">
            <a:avLst/>
          </a:prstGeom>
        </p:spPr>
        <p:txBody>
          <a:bodyPr/>
          <a:lst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a:lstStyle>
          <a:p>
            <a:pPr fontAlgn="auto">
              <a:lnSpc>
                <a:spcPct val="100000"/>
              </a:lnSpc>
              <a:spcAft>
                <a:spcPts val="0"/>
              </a:spcAft>
              <a:buFontTx/>
              <a:buNone/>
            </a:pPr>
            <a:r>
              <a:rPr lang="en-US" altLang="en-US" sz="2400" b="1" dirty="0" smtClean="0">
                <a:latin typeface="Times New Roman" panose="02020603050405020304" pitchFamily="18" charset="0"/>
                <a:cs typeface="Times New Roman" panose="02020603050405020304" pitchFamily="18" charset="0"/>
              </a:rPr>
              <a:t>a. </a:t>
            </a:r>
            <a:r>
              <a:rPr lang="vi-VN" altLang="en-US" sz="2400" b="1" dirty="0" smtClean="0">
                <a:latin typeface="Times New Roman" panose="02020603050405020304" pitchFamily="18" charset="0"/>
                <a:cs typeface="Times New Roman" panose="02020603050405020304" pitchFamily="18" charset="0"/>
              </a:rPr>
              <a:t>Who was Little Pea ?</a:t>
            </a:r>
          </a:p>
          <a:p>
            <a:pPr fontAlgn="auto">
              <a:lnSpc>
                <a:spcPct val="100000"/>
              </a:lnSpc>
              <a:spcAft>
                <a:spcPts val="0"/>
              </a:spcAft>
              <a:buFontTx/>
              <a:buNone/>
            </a:pPr>
            <a:r>
              <a:rPr lang="vi-VN" altLang="en-US" sz="2400" b="0" dirty="0" smtClean="0">
                <a:latin typeface="Times New Roman" panose="02020603050405020304" pitchFamily="18" charset="0"/>
                <a:cs typeface="Times New Roman" panose="02020603050405020304" pitchFamily="18" charset="0"/>
              </a:rPr>
              <a:t>   </a:t>
            </a:r>
            <a:r>
              <a:rPr lang="en-US" altLang="en-US" sz="2400" b="0" dirty="0" smtClean="0">
                <a:latin typeface="Times New Roman" panose="02020603050405020304" pitchFamily="18" charset="0"/>
                <a:cs typeface="Times New Roman" panose="02020603050405020304" pitchFamily="18" charset="0"/>
              </a:rPr>
              <a:t>  </a:t>
            </a:r>
            <a:r>
              <a:rPr lang="en-US" altLang="en-US" sz="2400" b="1" i="1" dirty="0" smtClean="0">
                <a:solidFill>
                  <a:srgbClr val="FF0000"/>
                </a:solidFill>
                <a:latin typeface="Times New Roman" panose="02020603050405020304" pitchFamily="18" charset="0"/>
                <a:cs typeface="Times New Roman" panose="02020603050405020304" pitchFamily="18" charset="0"/>
              </a:rPr>
              <a:t>She was a poor farmer’s daughter.</a:t>
            </a:r>
            <a:endParaRPr lang="en-US" altLang="en-US" sz="2400" b="1" dirty="0" smtClean="0">
              <a:solidFill>
                <a:srgbClr val="FF0000"/>
              </a:solidFill>
              <a:latin typeface="Times New Roman" panose="02020603050405020304" pitchFamily="18" charset="0"/>
              <a:cs typeface="Times New Roman" panose="02020603050405020304" pitchFamily="18" charset="0"/>
            </a:endParaRPr>
          </a:p>
          <a:p>
            <a:pPr fontAlgn="auto">
              <a:lnSpc>
                <a:spcPct val="100000"/>
              </a:lnSpc>
              <a:spcAft>
                <a:spcPts val="0"/>
              </a:spcAft>
              <a:buFontTx/>
              <a:buNone/>
            </a:pPr>
            <a:r>
              <a:rPr lang="en-US" altLang="en-US" sz="2400" b="1" dirty="0" smtClean="0">
                <a:latin typeface="Times New Roman" panose="02020603050405020304" pitchFamily="18" charset="0"/>
                <a:cs typeface="Times New Roman" panose="02020603050405020304" pitchFamily="18" charset="0"/>
              </a:rPr>
              <a:t>b. </a:t>
            </a:r>
            <a:r>
              <a:rPr lang="vi-VN" altLang="en-US" sz="2400" b="1" dirty="0" smtClean="0">
                <a:latin typeface="Times New Roman" panose="02020603050405020304" pitchFamily="18" charset="0"/>
                <a:cs typeface="Times New Roman" panose="02020603050405020304" pitchFamily="18" charset="0"/>
              </a:rPr>
              <a:t>What did Stout Nut’s mother make Little Pea do all</a:t>
            </a:r>
            <a:r>
              <a:rPr lang="en-US" altLang="en-US" sz="2400" b="1" dirty="0" smtClean="0">
                <a:latin typeface="Times New Roman" panose="02020603050405020304" pitchFamily="18" charset="0"/>
                <a:cs typeface="Times New Roman" panose="02020603050405020304" pitchFamily="18" charset="0"/>
              </a:rPr>
              <a:t> </a:t>
            </a:r>
            <a:r>
              <a:rPr lang="vi-VN" altLang="en-US" sz="2400" b="1" dirty="0" smtClean="0">
                <a:latin typeface="Times New Roman" panose="02020603050405020304" pitchFamily="18" charset="0"/>
                <a:cs typeface="Times New Roman" panose="02020603050405020304" pitchFamily="18" charset="0"/>
              </a:rPr>
              <a:t>day?</a:t>
            </a:r>
          </a:p>
          <a:p>
            <a:pPr fontAlgn="auto">
              <a:lnSpc>
                <a:spcPct val="100000"/>
              </a:lnSpc>
              <a:spcAft>
                <a:spcPts val="0"/>
              </a:spcAft>
              <a:buFontTx/>
              <a:buNone/>
            </a:pPr>
            <a:r>
              <a:rPr lang="vi-VN" altLang="en-US" sz="2400" b="0" dirty="0" smtClean="0">
                <a:latin typeface="Times New Roman" panose="02020603050405020304" pitchFamily="18" charset="0"/>
                <a:cs typeface="Times New Roman" panose="02020603050405020304" pitchFamily="18" charset="0"/>
              </a:rPr>
              <a:t> </a:t>
            </a:r>
            <a:r>
              <a:rPr lang="en-US" altLang="en-US" sz="2400" b="0" dirty="0" smtClean="0">
                <a:latin typeface="Times New Roman" panose="02020603050405020304" pitchFamily="18" charset="0"/>
                <a:cs typeface="Times New Roman" panose="02020603050405020304" pitchFamily="18" charset="0"/>
              </a:rPr>
              <a:t>   </a:t>
            </a:r>
            <a:r>
              <a:rPr lang="en-US" altLang="en-US" sz="2400" b="1" i="1" dirty="0" smtClean="0">
                <a:solidFill>
                  <a:srgbClr val="FF0000"/>
                </a:solidFill>
                <a:latin typeface="Times New Roman" panose="02020603050405020304" pitchFamily="18" charset="0"/>
                <a:cs typeface="Times New Roman" panose="02020603050405020304" pitchFamily="18" charset="0"/>
              </a:rPr>
              <a:t>She made her do the chores all day</a:t>
            </a:r>
            <a:endParaRPr lang="vi-VN" altLang="en-US" sz="2400" b="1" i="1" dirty="0" smtClean="0">
              <a:solidFill>
                <a:srgbClr val="FF0000"/>
              </a:solidFill>
              <a:latin typeface="Times New Roman" panose="02020603050405020304" pitchFamily="18" charset="0"/>
              <a:cs typeface="Times New Roman" panose="02020603050405020304" pitchFamily="18" charset="0"/>
            </a:endParaRPr>
          </a:p>
          <a:p>
            <a:pPr fontAlgn="auto">
              <a:lnSpc>
                <a:spcPct val="100000"/>
              </a:lnSpc>
              <a:spcAft>
                <a:spcPts val="0"/>
              </a:spcAft>
              <a:buFontTx/>
              <a:buNone/>
            </a:pPr>
            <a:r>
              <a:rPr lang="en-US" altLang="en-US" sz="2400" b="1" dirty="0" smtClean="0">
                <a:latin typeface="Times New Roman" panose="02020603050405020304" pitchFamily="18" charset="0"/>
                <a:cs typeface="Times New Roman" panose="02020603050405020304" pitchFamily="18" charset="0"/>
              </a:rPr>
              <a:t>c. </a:t>
            </a:r>
            <a:r>
              <a:rPr lang="vi-VN" altLang="en-US" sz="2400" b="1" dirty="0" smtClean="0">
                <a:latin typeface="Times New Roman" panose="02020603050405020304" pitchFamily="18" charset="0"/>
                <a:cs typeface="Times New Roman" panose="02020603050405020304" pitchFamily="18" charset="0"/>
              </a:rPr>
              <a:t>How did Little Pea get her new clothes ?</a:t>
            </a:r>
          </a:p>
          <a:p>
            <a:pPr fontAlgn="auto">
              <a:lnSpc>
                <a:spcPct val="100000"/>
              </a:lnSpc>
              <a:spcAft>
                <a:spcPts val="0"/>
              </a:spcAft>
              <a:buFontTx/>
              <a:buNone/>
            </a:pPr>
            <a:r>
              <a:rPr lang="vi-VN" altLang="en-US" sz="2400" b="0" dirty="0" smtClean="0">
                <a:latin typeface="Times New Roman" panose="02020603050405020304" pitchFamily="18" charset="0"/>
                <a:cs typeface="Times New Roman" panose="02020603050405020304" pitchFamily="18" charset="0"/>
              </a:rPr>
              <a:t>   </a:t>
            </a:r>
            <a:r>
              <a:rPr lang="en-US" altLang="en-US" sz="2400" b="1" i="1" dirty="0" smtClean="0">
                <a:solidFill>
                  <a:srgbClr val="FF0000"/>
                </a:solidFill>
                <a:latin typeface="Times New Roman" panose="02020603050405020304" pitchFamily="18" charset="0"/>
                <a:cs typeface="Times New Roman" panose="02020603050405020304" pitchFamily="18" charset="0"/>
              </a:rPr>
              <a:t>Before the festival started, a fairy appeared and magically change her rags in to beautiful clothes</a:t>
            </a:r>
          </a:p>
          <a:p>
            <a:pPr fontAlgn="auto">
              <a:lnSpc>
                <a:spcPct val="100000"/>
              </a:lnSpc>
              <a:spcAft>
                <a:spcPts val="0"/>
              </a:spcAft>
              <a:buFontTx/>
              <a:buNone/>
            </a:pPr>
            <a:r>
              <a:rPr lang="en-US" altLang="en-US" sz="2400" b="1" dirty="0" smtClean="0">
                <a:latin typeface="Times New Roman" panose="02020603050405020304" pitchFamily="18" charset="0"/>
                <a:cs typeface="Times New Roman" panose="02020603050405020304" pitchFamily="18" charset="0"/>
              </a:rPr>
              <a:t>d. </a:t>
            </a:r>
            <a:r>
              <a:rPr lang="vi-VN" altLang="en-US" sz="2400" b="1" dirty="0" smtClean="0">
                <a:latin typeface="Times New Roman" panose="02020603050405020304" pitchFamily="18" charset="0"/>
                <a:cs typeface="Times New Roman" panose="02020603050405020304" pitchFamily="18" charset="0"/>
              </a:rPr>
              <a:t>Who did the prince decide to marry ?</a:t>
            </a:r>
          </a:p>
          <a:p>
            <a:pPr fontAlgn="auto">
              <a:lnSpc>
                <a:spcPct val="100000"/>
              </a:lnSpc>
              <a:spcAft>
                <a:spcPts val="0"/>
              </a:spcAft>
              <a:buFontTx/>
              <a:buNone/>
            </a:pPr>
            <a:r>
              <a:rPr lang="vi-VN" altLang="en-US" sz="2400" b="0" dirty="0" smtClean="0">
                <a:latin typeface="Times New Roman" panose="02020603050405020304" pitchFamily="18" charset="0"/>
                <a:cs typeface="Times New Roman" panose="02020603050405020304" pitchFamily="18" charset="0"/>
              </a:rPr>
              <a:t>    </a:t>
            </a:r>
            <a:r>
              <a:rPr lang="en-US" altLang="en-US" sz="2400" b="1" i="1" dirty="0" smtClean="0">
                <a:solidFill>
                  <a:srgbClr val="FF0000"/>
                </a:solidFill>
                <a:latin typeface="Times New Roman" panose="02020603050405020304" pitchFamily="18" charset="0"/>
                <a:cs typeface="Times New Roman" panose="02020603050405020304" pitchFamily="18" charset="0"/>
              </a:rPr>
              <a:t>He decided to marry the girl who owned the shoe.</a:t>
            </a:r>
          </a:p>
          <a:p>
            <a:pPr fontAlgn="auto">
              <a:lnSpc>
                <a:spcPct val="100000"/>
              </a:lnSpc>
              <a:spcAft>
                <a:spcPts val="0"/>
              </a:spcAft>
              <a:buFontTx/>
              <a:buNone/>
            </a:pPr>
            <a:r>
              <a:rPr lang="en-US" altLang="en-US" sz="2400" b="1" dirty="0" smtClean="0">
                <a:latin typeface="Times New Roman" panose="02020603050405020304" pitchFamily="18" charset="0"/>
                <a:cs typeface="Times New Roman" panose="02020603050405020304" pitchFamily="18" charset="0"/>
              </a:rPr>
              <a:t>e. </a:t>
            </a:r>
            <a:r>
              <a:rPr lang="vi-VN" altLang="en-US" sz="2400" b="1" dirty="0" smtClean="0">
                <a:latin typeface="Times New Roman" panose="02020603050405020304" pitchFamily="18" charset="0"/>
                <a:cs typeface="Times New Roman" panose="02020603050405020304" pitchFamily="18" charset="0"/>
              </a:rPr>
              <a:t>Is this a true story ? How do you know ?</a:t>
            </a:r>
          </a:p>
          <a:p>
            <a:pPr fontAlgn="auto">
              <a:lnSpc>
                <a:spcPct val="100000"/>
              </a:lnSpc>
              <a:spcAft>
                <a:spcPts val="0"/>
              </a:spcAft>
              <a:buFontTx/>
              <a:buNone/>
            </a:pPr>
            <a:r>
              <a:rPr lang="vi-VN" altLang="en-US" sz="2400" b="0" dirty="0" smtClean="0">
                <a:latin typeface="Times New Roman" panose="02020603050405020304" pitchFamily="18" charset="0"/>
                <a:cs typeface="Times New Roman" panose="02020603050405020304" pitchFamily="18" charset="0"/>
              </a:rPr>
              <a:t> </a:t>
            </a:r>
            <a:r>
              <a:rPr lang="en-US" altLang="en-US" sz="2400" b="0" dirty="0" smtClean="0">
                <a:latin typeface="Times New Roman" panose="02020603050405020304" pitchFamily="18" charset="0"/>
                <a:cs typeface="Times New Roman" panose="02020603050405020304" pitchFamily="18" charset="0"/>
              </a:rPr>
              <a:t>   </a:t>
            </a:r>
            <a:r>
              <a:rPr lang="en-US" altLang="en-US" sz="2400" b="1" i="1" dirty="0" smtClean="0">
                <a:solidFill>
                  <a:srgbClr val="FF0000"/>
                </a:solidFill>
                <a:latin typeface="Times New Roman" panose="02020603050405020304" pitchFamily="18" charset="0"/>
                <a:cs typeface="Times New Roman" panose="02020603050405020304" pitchFamily="18" charset="0"/>
              </a:rPr>
              <a:t>No, it isn’t . Because there is a fairy.</a:t>
            </a:r>
            <a:endParaRPr lang="vi-VN" altLang="en-US" sz="2400" b="1" i="1" dirty="0" smtClean="0">
              <a:solidFill>
                <a:srgbClr val="FF0000"/>
              </a:solidFill>
              <a:latin typeface="Times New Roman" panose="02020603050405020304" pitchFamily="18" charset="0"/>
              <a:cs typeface="Times New Roman" panose="02020603050405020304" pitchFamily="18" charset="0"/>
            </a:endParaRPr>
          </a:p>
          <a:p>
            <a:pPr fontAlgn="auto">
              <a:lnSpc>
                <a:spcPct val="80000"/>
              </a:lnSpc>
              <a:spcAft>
                <a:spcPts val="0"/>
              </a:spcAft>
            </a:pPr>
            <a:endParaRPr lang="vi-VN" altLang="en-US" sz="2400" b="1" i="1" dirty="0" smtClean="0">
              <a:solidFill>
                <a:srgbClr val="FF0000"/>
              </a:solidFill>
              <a:latin typeface="Times New Roman" panose="02020603050405020304" pitchFamily="18" charset="0"/>
              <a:cs typeface="Times New Roman" panose="02020603050405020304" pitchFamily="18" charset="0"/>
            </a:endParaRPr>
          </a:p>
          <a:p>
            <a:pPr algn="ctr" fontAlgn="auto">
              <a:spcBef>
                <a:spcPct val="0"/>
              </a:spcBef>
              <a:spcAft>
                <a:spcPts val="0"/>
              </a:spcAft>
              <a:buFontTx/>
              <a:buNone/>
            </a:pPr>
            <a:endParaRPr lang="vi-VN" altLang="en-US" sz="2400" b="1" i="1" dirty="0" smtClean="0">
              <a:solidFill>
                <a:srgbClr val="FF0000"/>
              </a:solidFill>
              <a:latin typeface="Times New Roman" panose="02020603050405020304" pitchFamily="18" charset="0"/>
              <a:cs typeface="Times New Roman" panose="02020603050405020304" pitchFamily="18" charset="0"/>
            </a:endParaRPr>
          </a:p>
          <a:p>
            <a:pPr fontAlgn="auto">
              <a:lnSpc>
                <a:spcPct val="80000"/>
              </a:lnSpc>
              <a:spcAft>
                <a:spcPts val="0"/>
              </a:spcAft>
              <a:buFontTx/>
              <a:buNone/>
            </a:pPr>
            <a:endParaRPr lang="vi-VN" altLang="en-US" sz="2400" b="0" dirty="0" smtClean="0">
              <a:latin typeface="Times New Roman" panose="02020603050405020304" pitchFamily="18" charset="0"/>
              <a:cs typeface="Times New Roman" panose="02020603050405020304" pitchFamily="18" charset="0"/>
            </a:endParaRPr>
          </a:p>
          <a:p>
            <a:pPr algn="ctr" fontAlgn="auto">
              <a:spcBef>
                <a:spcPct val="0"/>
              </a:spcBef>
              <a:spcAft>
                <a:spcPts val="0"/>
              </a:spcAft>
              <a:buFontTx/>
              <a:buNone/>
            </a:pPr>
            <a:endParaRPr lang="vi-VN" altLang="en-US" sz="2400" b="1" i="1" dirty="0">
              <a:solidFill>
                <a:srgbClr val="FF0000"/>
              </a:solidFill>
              <a:latin typeface="Times New Roman" panose="02020603050405020304" pitchFamily="18" charset="0"/>
              <a:cs typeface="Times New Roman" panose="02020603050405020304" pitchFamily="18" charset="0"/>
            </a:endParaRPr>
          </a:p>
        </p:txBody>
      </p:sp>
      <p:sp>
        <p:nvSpPr>
          <p:cNvPr id="5" name="Text Box 5"/>
          <p:cNvSpPr txBox="1">
            <a:spLocks noChangeArrowheads="1"/>
          </p:cNvSpPr>
          <p:nvPr/>
        </p:nvSpPr>
        <p:spPr bwMode="auto">
          <a:xfrm>
            <a:off x="145801" y="0"/>
            <a:ext cx="3880549"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defRPr>
            </a:lvl1pPr>
            <a:lvl2pPr marL="742950" indent="-285750" eaLnBrk="0" hangingPunct="0">
              <a:defRPr>
                <a:solidFill>
                  <a:schemeClr val="tx1"/>
                </a:solidFill>
                <a:latin typeface="Arial" panose="020B0604020202020204" pitchFamily="34" charset="0"/>
              </a:defRPr>
            </a:lvl2pPr>
            <a:lvl3pPr marL="1143000" indent="-228600" eaLnBrk="0" hangingPunct="0">
              <a:defRPr>
                <a:solidFill>
                  <a:schemeClr val="tx1"/>
                </a:solidFill>
                <a:latin typeface="Arial" panose="020B0604020202020204" pitchFamily="34" charset="0"/>
              </a:defRPr>
            </a:lvl3pPr>
            <a:lvl4pPr marL="1600200" indent="-228600" eaLnBrk="0" hangingPunct="0">
              <a:defRPr>
                <a:solidFill>
                  <a:schemeClr val="tx1"/>
                </a:solidFill>
                <a:latin typeface="Arial" panose="020B0604020202020204" pitchFamily="34" charset="0"/>
              </a:defRPr>
            </a:lvl4pPr>
            <a:lvl5pPr marL="2057400" indent="-228600" eaLnBrk="0" hangingPunct="0">
              <a:defRPr>
                <a:solidFill>
                  <a:schemeClr val="tx1"/>
                </a:solidFill>
                <a:latin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defRPr>
            </a:lvl9pPr>
          </a:lstStyle>
          <a:p>
            <a:pPr eaLnBrk="1" hangingPunct="1"/>
            <a:r>
              <a:rPr lang="en-US" altLang="en-US" sz="2800" b="1" u="sng" dirty="0" smtClean="0">
                <a:solidFill>
                  <a:srgbClr val="FF0000"/>
                </a:solidFill>
                <a:latin typeface="Times New Roman" panose="02020603050405020304" pitchFamily="18" charset="0"/>
                <a:cs typeface="Times New Roman" panose="02020603050405020304" pitchFamily="18" charset="0"/>
              </a:rPr>
              <a:t>2</a:t>
            </a:r>
            <a:r>
              <a:rPr lang="vi-VN" altLang="en-US" sz="2800" b="1" u="sng" dirty="0" smtClean="0">
                <a:solidFill>
                  <a:srgbClr val="FF0000"/>
                </a:solidFill>
                <a:latin typeface="Times New Roman" panose="02020603050405020304" pitchFamily="18" charset="0"/>
                <a:cs typeface="Times New Roman" panose="02020603050405020304" pitchFamily="18" charset="0"/>
              </a:rPr>
              <a:t>. </a:t>
            </a:r>
            <a:r>
              <a:rPr lang="vi-VN" altLang="en-US" sz="2800" b="1" u="sng" dirty="0">
                <a:solidFill>
                  <a:srgbClr val="FF0000"/>
                </a:solidFill>
                <a:latin typeface="Times New Roman" panose="02020603050405020304" pitchFamily="18" charset="0"/>
                <a:cs typeface="Times New Roman" panose="02020603050405020304" pitchFamily="18" charset="0"/>
              </a:rPr>
              <a:t>Answer the questions</a:t>
            </a:r>
            <a:r>
              <a:rPr lang="vi-VN" alt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38438449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1" end="1"/>
                                            </p:txEl>
                                          </p:spTgt>
                                        </p:tgtEl>
                                        <p:attrNameLst>
                                          <p:attrName>style.visibility</p:attrName>
                                        </p:attrNameLst>
                                      </p:cBhvr>
                                      <p:to>
                                        <p:strVal val="visible"/>
                                      </p:to>
                                    </p:set>
                                    <p:anim calcmode="lin" valueType="num">
                                      <p:cBhvr additive="base">
                                        <p:cTn id="13" dur="500" fill="hold"/>
                                        <p:tgtEl>
                                          <p:spTgt spid="4">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2" end="2"/>
                                            </p:txEl>
                                          </p:spTgt>
                                        </p:tgtEl>
                                        <p:attrNameLst>
                                          <p:attrName>style.visibility</p:attrName>
                                        </p:attrNameLst>
                                      </p:cBhvr>
                                      <p:to>
                                        <p:strVal val="visible"/>
                                      </p:to>
                                    </p:set>
                                    <p:anim calcmode="lin" valueType="num">
                                      <p:cBhvr additive="base">
                                        <p:cTn id="19"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3" end="3"/>
                                            </p:txEl>
                                          </p:spTgt>
                                        </p:tgtEl>
                                        <p:attrNameLst>
                                          <p:attrName>style.visibility</p:attrName>
                                        </p:attrNameLst>
                                      </p:cBhvr>
                                      <p:to>
                                        <p:strVal val="visible"/>
                                      </p:to>
                                    </p:set>
                                    <p:anim calcmode="lin" valueType="num">
                                      <p:cBhvr additive="base">
                                        <p:cTn id="25" dur="500" fill="hold"/>
                                        <p:tgtEl>
                                          <p:spTgt spid="4">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4" end="4"/>
                                            </p:txEl>
                                          </p:spTgt>
                                        </p:tgtEl>
                                        <p:attrNameLst>
                                          <p:attrName>style.visibility</p:attrName>
                                        </p:attrNameLst>
                                      </p:cBhvr>
                                      <p:to>
                                        <p:strVal val="visible"/>
                                      </p:to>
                                    </p:set>
                                    <p:anim calcmode="lin" valueType="num">
                                      <p:cBhvr additive="base">
                                        <p:cTn id="31"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5" end="5"/>
                                            </p:txEl>
                                          </p:spTgt>
                                        </p:tgtEl>
                                        <p:attrNameLst>
                                          <p:attrName>style.visibility</p:attrName>
                                        </p:attrNameLst>
                                      </p:cBhvr>
                                      <p:to>
                                        <p:strVal val="visible"/>
                                      </p:to>
                                    </p:set>
                                    <p:anim calcmode="lin" valueType="num">
                                      <p:cBhvr additive="base">
                                        <p:cTn id="37" dur="500" fill="hold"/>
                                        <p:tgtEl>
                                          <p:spTgt spid="4">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2" presetClass="entr" presetSubtype="4" fill="hold" nodeType="clickEffect">
                                  <p:stCondLst>
                                    <p:cond delay="0"/>
                                  </p:stCondLst>
                                  <p:childTnLst>
                                    <p:set>
                                      <p:cBhvr>
                                        <p:cTn id="42" dur="1" fill="hold">
                                          <p:stCondLst>
                                            <p:cond delay="0"/>
                                          </p:stCondLst>
                                        </p:cTn>
                                        <p:tgtEl>
                                          <p:spTgt spid="4">
                                            <p:txEl>
                                              <p:pRg st="6" end="6"/>
                                            </p:txEl>
                                          </p:spTgt>
                                        </p:tgtEl>
                                        <p:attrNameLst>
                                          <p:attrName>style.visibility</p:attrName>
                                        </p:attrNameLst>
                                      </p:cBhvr>
                                      <p:to>
                                        <p:strVal val="visible"/>
                                      </p:to>
                                    </p:set>
                                    <p:anim calcmode="lin" valueType="num">
                                      <p:cBhvr additive="base">
                                        <p:cTn id="43"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2" presetClass="entr" presetSubtype="4" fill="hold" nodeType="clickEffect">
                                  <p:stCondLst>
                                    <p:cond delay="0"/>
                                  </p:stCondLst>
                                  <p:childTnLst>
                                    <p:set>
                                      <p:cBhvr>
                                        <p:cTn id="48" dur="1" fill="hold">
                                          <p:stCondLst>
                                            <p:cond delay="0"/>
                                          </p:stCondLst>
                                        </p:cTn>
                                        <p:tgtEl>
                                          <p:spTgt spid="4">
                                            <p:txEl>
                                              <p:pRg st="7" end="7"/>
                                            </p:txEl>
                                          </p:spTgt>
                                        </p:tgtEl>
                                        <p:attrNameLst>
                                          <p:attrName>style.visibility</p:attrName>
                                        </p:attrNameLst>
                                      </p:cBhvr>
                                      <p:to>
                                        <p:strVal val="visible"/>
                                      </p:to>
                                    </p:set>
                                    <p:anim calcmode="lin" valueType="num">
                                      <p:cBhvr additive="base">
                                        <p:cTn id="49" dur="500" fill="hold"/>
                                        <p:tgtEl>
                                          <p:spTgt spid="4">
                                            <p:txEl>
                                              <p:pRg st="7" end="7"/>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4">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1" fill="hold">
                      <p:stCondLst>
                        <p:cond delay="indefinite"/>
                      </p:stCondLst>
                      <p:childTnLst>
                        <p:par>
                          <p:cTn id="52" fill="hold">
                            <p:stCondLst>
                              <p:cond delay="0"/>
                            </p:stCondLst>
                            <p:childTnLst>
                              <p:par>
                                <p:cTn id="53" presetID="2" presetClass="entr" presetSubtype="4" fill="hold" nodeType="clickEffect">
                                  <p:stCondLst>
                                    <p:cond delay="0"/>
                                  </p:stCondLst>
                                  <p:childTnLst>
                                    <p:set>
                                      <p:cBhvr>
                                        <p:cTn id="54" dur="1" fill="hold">
                                          <p:stCondLst>
                                            <p:cond delay="0"/>
                                          </p:stCondLst>
                                        </p:cTn>
                                        <p:tgtEl>
                                          <p:spTgt spid="4">
                                            <p:txEl>
                                              <p:pRg st="8" end="8"/>
                                            </p:txEl>
                                          </p:spTgt>
                                        </p:tgtEl>
                                        <p:attrNameLst>
                                          <p:attrName>style.visibility</p:attrName>
                                        </p:attrNameLst>
                                      </p:cBhvr>
                                      <p:to>
                                        <p:strVal val="visible"/>
                                      </p:to>
                                    </p:set>
                                    <p:anim calcmode="lin" valueType="num">
                                      <p:cBhvr additive="base">
                                        <p:cTn id="55"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2" presetClass="entr" presetSubtype="4" fill="hold" nodeType="clickEffect">
                                  <p:stCondLst>
                                    <p:cond delay="0"/>
                                  </p:stCondLst>
                                  <p:childTnLst>
                                    <p:set>
                                      <p:cBhvr>
                                        <p:cTn id="60" dur="1" fill="hold">
                                          <p:stCondLst>
                                            <p:cond delay="0"/>
                                          </p:stCondLst>
                                        </p:cTn>
                                        <p:tgtEl>
                                          <p:spTgt spid="4">
                                            <p:txEl>
                                              <p:pRg st="9" end="9"/>
                                            </p:txEl>
                                          </p:spTgt>
                                        </p:tgtEl>
                                        <p:attrNameLst>
                                          <p:attrName>style.visibility</p:attrName>
                                        </p:attrNameLst>
                                      </p:cBhvr>
                                      <p:to>
                                        <p:strVal val="visible"/>
                                      </p:to>
                                    </p:set>
                                    <p:anim calcmode="lin" valueType="num">
                                      <p:cBhvr additive="base">
                                        <p:cTn id="61" dur="500" fill="hold"/>
                                        <p:tgtEl>
                                          <p:spTgt spid="4">
                                            <p:txEl>
                                              <p:pRg st="9" end="9"/>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4">
                                            <p:txEl>
                                              <p:pRg st="9" end="9"/>
                                            </p:txEl>
                                          </p:spTgt>
                                        </p:tgtEl>
                                        <p:attrNameLst>
                                          <p:attrName>ppt_y</p:attrName>
                                        </p:attrNameLst>
                                      </p:cBhvr>
                                      <p:tavLst>
                                        <p:tav tm="0">
                                          <p:val>
                                            <p:strVal val="1+#ppt_h/2"/>
                                          </p:val>
                                        </p:tav>
                                        <p:tav tm="100000">
                                          <p:val>
                                            <p:strVal val="#ppt_y"/>
                                          </p:val>
                                        </p:tav>
                                      </p:tavLst>
                                    </p:anim>
                                  </p:childTnLst>
                                </p:cTn>
                              </p:par>
                            </p:childTnLst>
                          </p:cTn>
                        </p:par>
                      </p:childTnLst>
                    </p:cTn>
                  </p:par>
                  <p:par>
                    <p:cTn id="63" fill="hold">
                      <p:stCondLst>
                        <p:cond delay="indefinite"/>
                      </p:stCondLst>
                      <p:childTnLst>
                        <p:par>
                          <p:cTn id="64" fill="hold">
                            <p:stCondLst>
                              <p:cond delay="0"/>
                            </p:stCondLst>
                            <p:childTnLst>
                              <p:par>
                                <p:cTn id="65" presetID="39" presetClass="entr" presetSubtype="0" accel="100000" fill="hold" grpId="0" nodeType="clickEffect">
                                  <p:stCondLst>
                                    <p:cond delay="0"/>
                                  </p:stCondLst>
                                  <p:childTnLst>
                                    <p:set>
                                      <p:cBhvr>
                                        <p:cTn id="66" dur="1" fill="hold">
                                          <p:stCondLst>
                                            <p:cond delay="0"/>
                                          </p:stCondLst>
                                        </p:cTn>
                                        <p:tgtEl>
                                          <p:spTgt spid="5"/>
                                        </p:tgtEl>
                                        <p:attrNameLst>
                                          <p:attrName>style.visibility</p:attrName>
                                        </p:attrNameLst>
                                      </p:cBhvr>
                                      <p:to>
                                        <p:strVal val="visible"/>
                                      </p:to>
                                    </p:set>
                                    <p:anim calcmode="lin" valueType="num">
                                      <p:cBhvr>
                                        <p:cTn id="67" dur="500" fill="hold"/>
                                        <p:tgtEl>
                                          <p:spTgt spid="5"/>
                                        </p:tgtEl>
                                        <p:attrNameLst>
                                          <p:attrName>ppt_h</p:attrName>
                                        </p:attrNameLst>
                                      </p:cBhvr>
                                      <p:tavLst>
                                        <p:tav tm="0">
                                          <p:val>
                                            <p:strVal val="#ppt_h/20"/>
                                          </p:val>
                                        </p:tav>
                                        <p:tav tm="50000">
                                          <p:val>
                                            <p:strVal val="#ppt_h/20"/>
                                          </p:val>
                                        </p:tav>
                                        <p:tav tm="100000">
                                          <p:val>
                                            <p:strVal val="#ppt_h"/>
                                          </p:val>
                                        </p:tav>
                                      </p:tavLst>
                                    </p:anim>
                                    <p:anim calcmode="lin" valueType="num">
                                      <p:cBhvr>
                                        <p:cTn id="68" dur="500" fill="hold"/>
                                        <p:tgtEl>
                                          <p:spTgt spid="5"/>
                                        </p:tgtEl>
                                        <p:attrNameLst>
                                          <p:attrName>ppt_w</p:attrName>
                                        </p:attrNameLst>
                                      </p:cBhvr>
                                      <p:tavLst>
                                        <p:tav tm="0">
                                          <p:val>
                                            <p:strVal val="#ppt_w+.3"/>
                                          </p:val>
                                        </p:tav>
                                        <p:tav tm="50000">
                                          <p:val>
                                            <p:strVal val="#ppt_w+.3"/>
                                          </p:val>
                                        </p:tav>
                                        <p:tav tm="100000">
                                          <p:val>
                                            <p:strVal val="#ppt_w"/>
                                          </p:val>
                                        </p:tav>
                                      </p:tavLst>
                                    </p:anim>
                                    <p:anim calcmode="lin" valueType="num">
                                      <p:cBhvr>
                                        <p:cTn id="69" dur="500" fill="hold"/>
                                        <p:tgtEl>
                                          <p:spTgt spid="5"/>
                                        </p:tgtEl>
                                        <p:attrNameLst>
                                          <p:attrName>ppt_x</p:attrName>
                                        </p:attrNameLst>
                                      </p:cBhvr>
                                      <p:tavLst>
                                        <p:tav tm="0">
                                          <p:val>
                                            <p:strVal val="#ppt_x-.3"/>
                                          </p:val>
                                        </p:tav>
                                        <p:tav tm="50000">
                                          <p:val>
                                            <p:strVal val="#ppt_x"/>
                                          </p:val>
                                        </p:tav>
                                        <p:tav tm="100000">
                                          <p:val>
                                            <p:strVal val="#ppt_x"/>
                                          </p:val>
                                        </p:tav>
                                      </p:tavLst>
                                    </p:anim>
                                    <p:anim calcmode="lin" valueType="num">
                                      <p:cBhvr>
                                        <p:cTn id="70" dur="500" fill="hold"/>
                                        <p:tgtEl>
                                          <p:spTgt spid="5"/>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body" idx="1"/>
          </p:nvPr>
        </p:nvSpPr>
        <p:spPr>
          <a:xfrm>
            <a:off x="457200" y="1600200"/>
            <a:ext cx="8458200" cy="2209800"/>
          </a:xfrm>
        </p:spPr>
        <p:txBody>
          <a:bodyPr>
            <a:normAutofit fontScale="70000" lnSpcReduction="20000"/>
          </a:bodyPr>
          <a:lstStyle/>
          <a:p>
            <a:pPr eaLnBrk="1" hangingPunct="1">
              <a:lnSpc>
                <a:spcPct val="170000"/>
              </a:lnSpc>
              <a:defRPr/>
            </a:pPr>
            <a:r>
              <a:rPr lang="vi-VN" sz="3600" b="1" dirty="0" smtClean="0">
                <a:latin typeface="+mj-lt"/>
              </a:rPr>
              <a:t>Learn by heart all the new words</a:t>
            </a:r>
            <a:endParaRPr lang="en-US" sz="3600" b="1" dirty="0" smtClean="0">
              <a:latin typeface="+mj-lt"/>
            </a:endParaRPr>
          </a:p>
          <a:p>
            <a:pPr eaLnBrk="1" hangingPunct="1">
              <a:lnSpc>
                <a:spcPct val="170000"/>
              </a:lnSpc>
              <a:defRPr/>
            </a:pPr>
            <a:r>
              <a:rPr lang="en-US" sz="3600" b="1" dirty="0" smtClean="0">
                <a:latin typeface="Times New Roman" panose="02020603050405020304" pitchFamily="18" charset="0"/>
                <a:cs typeface="Times New Roman" panose="02020603050405020304" pitchFamily="18" charset="0"/>
              </a:rPr>
              <a:t>Summary the story “The Lost Shoe”</a:t>
            </a:r>
            <a:endParaRPr lang="vi-VN" sz="3600" b="1" dirty="0" smtClean="0">
              <a:latin typeface="Times New Roman" panose="02020603050405020304" pitchFamily="18" charset="0"/>
              <a:cs typeface="Times New Roman" panose="02020603050405020304" pitchFamily="18" charset="0"/>
            </a:endParaRPr>
          </a:p>
          <a:p>
            <a:pPr eaLnBrk="1" hangingPunct="1">
              <a:lnSpc>
                <a:spcPct val="170000"/>
              </a:lnSpc>
              <a:defRPr/>
            </a:pPr>
            <a:r>
              <a:rPr lang="vi-VN" sz="3600" b="1" dirty="0" smtClean="0">
                <a:latin typeface="+mj-lt"/>
              </a:rPr>
              <a:t>Prepare </a:t>
            </a:r>
            <a:r>
              <a:rPr lang="en-US" sz="3600" b="1" dirty="0" smtClean="0">
                <a:latin typeface="Times New Roman" panose="02020603050405020304" pitchFamily="18" charset="0"/>
                <a:cs typeface="Times New Roman" panose="02020603050405020304" pitchFamily="18" charset="0"/>
              </a:rPr>
              <a:t>unit 4</a:t>
            </a:r>
            <a:r>
              <a:rPr lang="vi-VN" sz="3600" b="1" dirty="0" smtClean="0">
                <a:latin typeface="Times New Roman" panose="02020603050405020304" pitchFamily="18" charset="0"/>
                <a:cs typeface="Times New Roman" panose="02020603050405020304" pitchFamily="18" charset="0"/>
              </a:rPr>
              <a:t>: </a:t>
            </a:r>
            <a:r>
              <a:rPr lang="vi-VN" sz="3600" b="1" dirty="0" smtClean="0">
                <a:latin typeface="+mj-lt"/>
              </a:rPr>
              <a:t>Write</a:t>
            </a:r>
          </a:p>
        </p:txBody>
      </p:sp>
      <p:sp>
        <p:nvSpPr>
          <p:cNvPr id="41987" name="WordArt 3"/>
          <p:cNvSpPr>
            <a:spLocks noChangeArrowheads="1" noChangeShapeType="1" noTextEdit="1"/>
          </p:cNvSpPr>
          <p:nvPr/>
        </p:nvSpPr>
        <p:spPr bwMode="auto">
          <a:xfrm>
            <a:off x="457200" y="274638"/>
            <a:ext cx="8229600" cy="1143000"/>
          </a:xfrm>
          <a:prstGeom prst="rect">
            <a:avLst/>
          </a:prstGeom>
        </p:spPr>
        <p:txBody>
          <a:bodyPr wrap="none" fromWordArt="1">
            <a:prstTxWarp prst="textDeflate">
              <a:avLst>
                <a:gd name="adj" fmla="val 25370"/>
              </a:avLst>
            </a:prstTxWarp>
          </a:bodyPr>
          <a:lstStyle/>
          <a:p>
            <a:pPr algn="ctr"/>
            <a:r>
              <a:rPr lang="en-US" sz="3600" kern="10">
                <a:ln w="9525">
                  <a:solidFill>
                    <a:srgbClr val="FF0000"/>
                  </a:solidFill>
                  <a:round/>
                  <a:headEnd/>
                  <a:tailEnd/>
                </a:ln>
                <a:solidFill>
                  <a:srgbClr val="FF0000"/>
                </a:solidFill>
                <a:latin typeface="Impact" panose="020B0806030902050204" pitchFamily="34" charset="0"/>
              </a:rPr>
              <a:t>Homework</a:t>
            </a:r>
          </a:p>
        </p:txBody>
      </p:sp>
      <p:pic>
        <p:nvPicPr>
          <p:cNvPr id="27652" name="Picture 5" descr="Picture3.jpg"/>
          <p:cNvPicPr>
            <a:picLocks noChangeAspect="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248400" y="4343400"/>
            <a:ext cx="2667000" cy="2439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57178020"/>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9" presetClass="entr" presetSubtype="10" fill="hold" nodeType="clickEffect">
                                  <p:stCondLst>
                                    <p:cond delay="0"/>
                                  </p:stCondLst>
                                  <p:childTnLst>
                                    <p:set>
                                      <p:cBhvr>
                                        <p:cTn id="6" dur="1" fill="hold">
                                          <p:stCondLst>
                                            <p:cond delay="0"/>
                                          </p:stCondLst>
                                        </p:cTn>
                                        <p:tgtEl>
                                          <p:spTgt spid="41987"/>
                                        </p:tgtEl>
                                        <p:attrNameLst>
                                          <p:attrName>style.visibility</p:attrName>
                                        </p:attrNameLst>
                                      </p:cBhvr>
                                      <p:to>
                                        <p:strVal val="visible"/>
                                      </p:to>
                                    </p:set>
                                    <p:anim calcmode="lin" valueType="num">
                                      <p:cBhvr>
                                        <p:cTn id="7" dur="5000" fill="hold"/>
                                        <p:tgtEl>
                                          <p:spTgt spid="41987"/>
                                        </p:tgtEl>
                                        <p:attrNameLst>
                                          <p:attrName>ppt_w</p:attrName>
                                        </p:attrNameLst>
                                      </p:cBhvr>
                                      <p:tavLst>
                                        <p:tav tm="0" fmla="#ppt_w*sin(2.5*pi*$)">
                                          <p:val>
                                            <p:fltVal val="0"/>
                                          </p:val>
                                        </p:tav>
                                        <p:tav tm="100000">
                                          <p:val>
                                            <p:fltVal val="1"/>
                                          </p:val>
                                        </p:tav>
                                      </p:tavLst>
                                    </p:anim>
                                    <p:anim calcmode="lin" valueType="num">
                                      <p:cBhvr>
                                        <p:cTn id="8" dur="5000" fill="hold"/>
                                        <p:tgtEl>
                                          <p:spTgt spid="41987"/>
                                        </p:tgtEl>
                                        <p:attrNameLst>
                                          <p:attrName>ppt_h</p:attrName>
                                        </p:attrNameLst>
                                      </p:cBhvr>
                                      <p:tavLst>
                                        <p:tav tm="0">
                                          <p:val>
                                            <p:strVal val="#ppt_h"/>
                                          </p:val>
                                        </p:tav>
                                        <p:tav tm="100000">
                                          <p:val>
                                            <p:strVal val="#ppt_h"/>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47" presetClass="entr" presetSubtype="0" fill="hold" nodeType="clickEffect">
                                  <p:stCondLst>
                                    <p:cond delay="0"/>
                                  </p:stCondLst>
                                  <p:childTnLst>
                                    <p:set>
                                      <p:cBhvr>
                                        <p:cTn id="12" dur="1" fill="hold">
                                          <p:stCondLst>
                                            <p:cond delay="0"/>
                                          </p:stCondLst>
                                        </p:cTn>
                                        <p:tgtEl>
                                          <p:spTgt spid="41986">
                                            <p:txEl>
                                              <p:pRg st="0" end="0"/>
                                            </p:txEl>
                                          </p:spTgt>
                                        </p:tgtEl>
                                        <p:attrNameLst>
                                          <p:attrName>style.visibility</p:attrName>
                                        </p:attrNameLst>
                                      </p:cBhvr>
                                      <p:to>
                                        <p:strVal val="visible"/>
                                      </p:to>
                                    </p:set>
                                    <p:animEffect transition="in" filter="fade">
                                      <p:cBhvr>
                                        <p:cTn id="13" dur="1000"/>
                                        <p:tgtEl>
                                          <p:spTgt spid="41986">
                                            <p:txEl>
                                              <p:pRg st="0" end="0"/>
                                            </p:txEl>
                                          </p:spTgt>
                                        </p:tgtEl>
                                      </p:cBhvr>
                                    </p:animEffect>
                                    <p:anim calcmode="lin" valueType="num">
                                      <p:cBhvr>
                                        <p:cTn id="14" dur="1000" fill="hold"/>
                                        <p:tgtEl>
                                          <p:spTgt spid="41986">
                                            <p:txEl>
                                              <p:pRg st="0" end="0"/>
                                            </p:txEl>
                                          </p:spTgt>
                                        </p:tgtEl>
                                        <p:attrNameLst>
                                          <p:attrName>ppt_x</p:attrName>
                                        </p:attrNameLst>
                                      </p:cBhvr>
                                      <p:tavLst>
                                        <p:tav tm="0">
                                          <p:val>
                                            <p:strVal val="#ppt_x"/>
                                          </p:val>
                                        </p:tav>
                                        <p:tav tm="100000">
                                          <p:val>
                                            <p:strVal val="#ppt_x"/>
                                          </p:val>
                                        </p:tav>
                                      </p:tavLst>
                                    </p:anim>
                                    <p:anim calcmode="lin" valueType="num">
                                      <p:cBhvr>
                                        <p:cTn id="15" dur="1000" fill="hold"/>
                                        <p:tgtEl>
                                          <p:spTgt spid="4198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6" fill="hold" nodeType="clickPar">
                      <p:stCondLst>
                        <p:cond delay="indefinite"/>
                      </p:stCondLst>
                      <p:childTnLst>
                        <p:par>
                          <p:cTn id="17" fill="hold" nodeType="withGroup">
                            <p:stCondLst>
                              <p:cond delay="0"/>
                            </p:stCondLst>
                            <p:childTnLst>
                              <p:par>
                                <p:cTn id="18" presetID="47" presetClass="entr" presetSubtype="0" fill="hold" nodeType="clickEffect">
                                  <p:stCondLst>
                                    <p:cond delay="0"/>
                                  </p:stCondLst>
                                  <p:childTnLst>
                                    <p:set>
                                      <p:cBhvr>
                                        <p:cTn id="19" dur="1" fill="hold">
                                          <p:stCondLst>
                                            <p:cond delay="0"/>
                                          </p:stCondLst>
                                        </p:cTn>
                                        <p:tgtEl>
                                          <p:spTgt spid="41986">
                                            <p:txEl>
                                              <p:pRg st="1" end="1"/>
                                            </p:txEl>
                                          </p:spTgt>
                                        </p:tgtEl>
                                        <p:attrNameLst>
                                          <p:attrName>style.visibility</p:attrName>
                                        </p:attrNameLst>
                                      </p:cBhvr>
                                      <p:to>
                                        <p:strVal val="visible"/>
                                      </p:to>
                                    </p:set>
                                    <p:animEffect transition="in" filter="fade">
                                      <p:cBhvr>
                                        <p:cTn id="20" dur="1000"/>
                                        <p:tgtEl>
                                          <p:spTgt spid="41986">
                                            <p:txEl>
                                              <p:pRg st="1" end="1"/>
                                            </p:txEl>
                                          </p:spTgt>
                                        </p:tgtEl>
                                      </p:cBhvr>
                                    </p:animEffect>
                                    <p:anim calcmode="lin" valueType="num">
                                      <p:cBhvr>
                                        <p:cTn id="21" dur="1000" fill="hold"/>
                                        <p:tgtEl>
                                          <p:spTgt spid="41986">
                                            <p:txEl>
                                              <p:pRg st="1" end="1"/>
                                            </p:txEl>
                                          </p:spTgt>
                                        </p:tgtEl>
                                        <p:attrNameLst>
                                          <p:attrName>ppt_x</p:attrName>
                                        </p:attrNameLst>
                                      </p:cBhvr>
                                      <p:tavLst>
                                        <p:tav tm="0">
                                          <p:val>
                                            <p:strVal val="#ppt_x"/>
                                          </p:val>
                                        </p:tav>
                                        <p:tav tm="100000">
                                          <p:val>
                                            <p:strVal val="#ppt_x"/>
                                          </p:val>
                                        </p:tav>
                                      </p:tavLst>
                                    </p:anim>
                                    <p:anim calcmode="lin" valueType="num">
                                      <p:cBhvr>
                                        <p:cTn id="22" dur="1000" fill="hold"/>
                                        <p:tgtEl>
                                          <p:spTgt spid="41986">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23" fill="hold" nodeType="clickPar">
                      <p:stCondLst>
                        <p:cond delay="indefinite"/>
                      </p:stCondLst>
                      <p:childTnLst>
                        <p:par>
                          <p:cTn id="24" fill="hold" nodeType="withGroup">
                            <p:stCondLst>
                              <p:cond delay="0"/>
                            </p:stCondLst>
                            <p:childTnLst>
                              <p:par>
                                <p:cTn id="25" presetID="47" presetClass="entr" presetSubtype="0" fill="hold" nodeType="clickEffect">
                                  <p:stCondLst>
                                    <p:cond delay="0"/>
                                  </p:stCondLst>
                                  <p:childTnLst>
                                    <p:set>
                                      <p:cBhvr>
                                        <p:cTn id="26" dur="1" fill="hold">
                                          <p:stCondLst>
                                            <p:cond delay="0"/>
                                          </p:stCondLst>
                                        </p:cTn>
                                        <p:tgtEl>
                                          <p:spTgt spid="41986">
                                            <p:txEl>
                                              <p:pRg st="2" end="2"/>
                                            </p:txEl>
                                          </p:spTgt>
                                        </p:tgtEl>
                                        <p:attrNameLst>
                                          <p:attrName>style.visibility</p:attrName>
                                        </p:attrNameLst>
                                      </p:cBhvr>
                                      <p:to>
                                        <p:strVal val="visible"/>
                                      </p:to>
                                    </p:set>
                                    <p:animEffect transition="in" filter="fade">
                                      <p:cBhvr>
                                        <p:cTn id="27" dur="1000"/>
                                        <p:tgtEl>
                                          <p:spTgt spid="41986">
                                            <p:txEl>
                                              <p:pRg st="2" end="2"/>
                                            </p:txEl>
                                          </p:spTgt>
                                        </p:tgtEl>
                                      </p:cBhvr>
                                    </p:animEffect>
                                    <p:anim calcmode="lin" valueType="num">
                                      <p:cBhvr>
                                        <p:cTn id="28" dur="1000" fill="hold"/>
                                        <p:tgtEl>
                                          <p:spTgt spid="41986">
                                            <p:txEl>
                                              <p:pRg st="2" end="2"/>
                                            </p:txEl>
                                          </p:spTgt>
                                        </p:tgtEl>
                                        <p:attrNameLst>
                                          <p:attrName>ppt_x</p:attrName>
                                        </p:attrNameLst>
                                      </p:cBhvr>
                                      <p:tavLst>
                                        <p:tav tm="0">
                                          <p:val>
                                            <p:strVal val="#ppt_x"/>
                                          </p:val>
                                        </p:tav>
                                        <p:tav tm="100000">
                                          <p:val>
                                            <p:strVal val="#ppt_x"/>
                                          </p:val>
                                        </p:tav>
                                      </p:tavLst>
                                    </p:anim>
                                    <p:anim calcmode="lin" valueType="num">
                                      <p:cBhvr>
                                        <p:cTn id="29" dur="1000" fill="hold"/>
                                        <p:tgtEl>
                                          <p:spTgt spid="41986">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8"/>
          <p:cNvSpPr txBox="1">
            <a:spLocks noChangeArrowheads="1"/>
          </p:cNvSpPr>
          <p:nvPr/>
        </p:nvSpPr>
        <p:spPr bwMode="auto">
          <a:xfrm>
            <a:off x="381000" y="1447800"/>
            <a:ext cx="2362200" cy="519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2800" u="sng" dirty="0" smtClean="0">
                <a:solidFill>
                  <a:srgbClr val="FF0000"/>
                </a:solidFill>
                <a:latin typeface="Times New Roman" panose="02020603050405020304" pitchFamily="18" charset="0"/>
              </a:rPr>
              <a:t>I. </a:t>
            </a:r>
            <a:r>
              <a:rPr lang="en-US" altLang="en-US" sz="2800" u="sng" dirty="0">
                <a:solidFill>
                  <a:srgbClr val="FF0000"/>
                </a:solidFill>
                <a:latin typeface="Times New Roman" panose="02020603050405020304" pitchFamily="18" charset="0"/>
              </a:rPr>
              <a:t>Vocabulary</a:t>
            </a:r>
          </a:p>
        </p:txBody>
      </p:sp>
      <p:sp>
        <p:nvSpPr>
          <p:cNvPr id="88073" name="Text Box 9"/>
          <p:cNvSpPr txBox="1">
            <a:spLocks noChangeArrowheads="1"/>
          </p:cNvSpPr>
          <p:nvPr/>
        </p:nvSpPr>
        <p:spPr bwMode="auto">
          <a:xfrm>
            <a:off x="559777" y="1970715"/>
            <a:ext cx="2362200" cy="707886"/>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dirty="0" smtClean="0">
                <a:latin typeface="Times New Roman" panose="02020603050405020304" pitchFamily="18" charset="0"/>
              </a:rPr>
              <a:t>graze (</a:t>
            </a:r>
            <a:r>
              <a:rPr lang="en-US" altLang="en-US" sz="4000" b="0" dirty="0" smtClean="0">
                <a:latin typeface="Times New Roman" panose="02020603050405020304" pitchFamily="18" charset="0"/>
              </a:rPr>
              <a:t>v)</a:t>
            </a:r>
            <a:endParaRPr lang="en-US" altLang="en-US" sz="4000" b="0" dirty="0">
              <a:latin typeface="Times New Roman" panose="02020603050405020304" pitchFamily="18" charset="0"/>
            </a:endParaRPr>
          </a:p>
        </p:txBody>
      </p:sp>
      <p:sp>
        <p:nvSpPr>
          <p:cNvPr id="88074" name="Text Box 10"/>
          <p:cNvSpPr txBox="1">
            <a:spLocks noChangeArrowheads="1"/>
          </p:cNvSpPr>
          <p:nvPr/>
        </p:nvSpPr>
        <p:spPr bwMode="auto">
          <a:xfrm>
            <a:off x="3200400" y="2057400"/>
            <a:ext cx="2895600" cy="641350"/>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a:latin typeface="Times New Roman" panose="02020603050405020304" pitchFamily="18" charset="0"/>
              </a:rPr>
              <a:t>: gặm cỏ</a:t>
            </a:r>
          </a:p>
        </p:txBody>
      </p:sp>
      <p:sp>
        <p:nvSpPr>
          <p:cNvPr id="88075" name="Text Box 11"/>
          <p:cNvSpPr txBox="1">
            <a:spLocks noChangeArrowheads="1"/>
          </p:cNvSpPr>
          <p:nvPr/>
        </p:nvSpPr>
        <p:spPr bwMode="auto">
          <a:xfrm>
            <a:off x="533400" y="2667000"/>
            <a:ext cx="2362200" cy="641350"/>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dirty="0" smtClean="0">
                <a:latin typeface="Times New Roman" panose="02020603050405020304" pitchFamily="18" charset="0"/>
              </a:rPr>
              <a:t>appear (v)</a:t>
            </a:r>
            <a:endParaRPr lang="en-US" altLang="en-US" sz="5400" b="0" dirty="0">
              <a:latin typeface="Times New Roman" panose="02020603050405020304" pitchFamily="18" charset="0"/>
            </a:endParaRPr>
          </a:p>
        </p:txBody>
      </p:sp>
      <p:sp>
        <p:nvSpPr>
          <p:cNvPr id="88076" name="Text Box 12"/>
          <p:cNvSpPr txBox="1">
            <a:spLocks noChangeArrowheads="1"/>
          </p:cNvSpPr>
          <p:nvPr/>
        </p:nvSpPr>
        <p:spPr bwMode="auto">
          <a:xfrm>
            <a:off x="3200400" y="2743200"/>
            <a:ext cx="2895600" cy="641350"/>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dirty="0">
                <a:latin typeface="Times New Roman" panose="02020603050405020304" pitchFamily="18" charset="0"/>
              </a:rPr>
              <a:t>: </a:t>
            </a:r>
            <a:r>
              <a:rPr lang="en-US" altLang="en-US" sz="3600" b="0" dirty="0" err="1">
                <a:latin typeface="Times New Roman" panose="02020603050405020304" pitchFamily="18" charset="0"/>
              </a:rPr>
              <a:t>xuất</a:t>
            </a:r>
            <a:r>
              <a:rPr lang="en-US" altLang="en-US" sz="3600" b="0" dirty="0">
                <a:latin typeface="Times New Roman" panose="02020603050405020304" pitchFamily="18" charset="0"/>
              </a:rPr>
              <a:t> </a:t>
            </a:r>
            <a:r>
              <a:rPr lang="en-US" altLang="en-US" sz="3600" b="0" dirty="0" err="1">
                <a:latin typeface="Times New Roman" panose="02020603050405020304" pitchFamily="18" charset="0"/>
              </a:rPr>
              <a:t>hiện</a:t>
            </a:r>
            <a:endParaRPr lang="en-US" altLang="en-US" sz="3600" b="0" dirty="0">
              <a:latin typeface="Times New Roman" panose="02020603050405020304" pitchFamily="18" charset="0"/>
            </a:endParaRPr>
          </a:p>
        </p:txBody>
      </p:sp>
      <p:sp>
        <p:nvSpPr>
          <p:cNvPr id="88077" name="Text Box 13"/>
          <p:cNvSpPr txBox="1">
            <a:spLocks noChangeArrowheads="1"/>
          </p:cNvSpPr>
          <p:nvPr/>
        </p:nvSpPr>
        <p:spPr bwMode="auto">
          <a:xfrm>
            <a:off x="533400" y="3429000"/>
            <a:ext cx="2590800" cy="646331"/>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dirty="0" smtClean="0">
                <a:latin typeface="Times New Roman" panose="02020603050405020304" pitchFamily="18" charset="0"/>
              </a:rPr>
              <a:t>wisdom (n)</a:t>
            </a:r>
            <a:endParaRPr lang="en-US" altLang="en-US" sz="5400" b="0" dirty="0">
              <a:latin typeface="Times New Roman" panose="02020603050405020304" pitchFamily="18" charset="0"/>
            </a:endParaRPr>
          </a:p>
        </p:txBody>
      </p:sp>
      <p:sp>
        <p:nvSpPr>
          <p:cNvPr id="88078" name="Text Box 14"/>
          <p:cNvSpPr txBox="1">
            <a:spLocks noChangeArrowheads="1"/>
          </p:cNvSpPr>
          <p:nvPr/>
        </p:nvSpPr>
        <p:spPr bwMode="auto">
          <a:xfrm>
            <a:off x="3200400" y="3429000"/>
            <a:ext cx="2895600" cy="641350"/>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a:latin typeface="Times New Roman" panose="02020603050405020304" pitchFamily="18" charset="0"/>
              </a:rPr>
              <a:t>: trí khôn</a:t>
            </a:r>
          </a:p>
        </p:txBody>
      </p:sp>
      <p:sp>
        <p:nvSpPr>
          <p:cNvPr id="88079" name="Text Box 15"/>
          <p:cNvSpPr txBox="1">
            <a:spLocks noChangeArrowheads="1"/>
          </p:cNvSpPr>
          <p:nvPr/>
        </p:nvSpPr>
        <p:spPr bwMode="auto">
          <a:xfrm>
            <a:off x="533399" y="4191000"/>
            <a:ext cx="2024063" cy="641350"/>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dirty="0" smtClean="0">
                <a:latin typeface="Times New Roman" panose="02020603050405020304" pitchFamily="18" charset="0"/>
              </a:rPr>
              <a:t>tie (v)</a:t>
            </a:r>
            <a:endParaRPr lang="en-US" altLang="en-US" sz="6000" b="0" dirty="0">
              <a:latin typeface="Times New Roman" panose="02020603050405020304" pitchFamily="18" charset="0"/>
            </a:endParaRPr>
          </a:p>
        </p:txBody>
      </p:sp>
      <p:sp>
        <p:nvSpPr>
          <p:cNvPr id="88082" name="Text Box 18"/>
          <p:cNvSpPr txBox="1">
            <a:spLocks noChangeArrowheads="1"/>
          </p:cNvSpPr>
          <p:nvPr/>
        </p:nvSpPr>
        <p:spPr bwMode="auto">
          <a:xfrm>
            <a:off x="3200400" y="4114800"/>
            <a:ext cx="2405063" cy="641350"/>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a:latin typeface="Times New Roman" panose="02020603050405020304" pitchFamily="18" charset="0"/>
              </a:rPr>
              <a:t>: buộc, trói</a:t>
            </a:r>
          </a:p>
        </p:txBody>
      </p:sp>
      <p:sp>
        <p:nvSpPr>
          <p:cNvPr id="88083" name="Text Box 19"/>
          <p:cNvSpPr txBox="1">
            <a:spLocks noChangeArrowheads="1"/>
          </p:cNvSpPr>
          <p:nvPr/>
        </p:nvSpPr>
        <p:spPr bwMode="auto">
          <a:xfrm>
            <a:off x="533400" y="4953000"/>
            <a:ext cx="2236774" cy="646331"/>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dirty="0" smtClean="0">
                <a:latin typeface="Times New Roman" panose="02020603050405020304" pitchFamily="18" charset="0"/>
              </a:rPr>
              <a:t>straw (n)</a:t>
            </a:r>
            <a:endParaRPr lang="en-US" altLang="en-US" sz="3200" b="0" dirty="0"/>
          </a:p>
        </p:txBody>
      </p:sp>
      <p:sp>
        <p:nvSpPr>
          <p:cNvPr id="88084" name="Text Box 20"/>
          <p:cNvSpPr txBox="1">
            <a:spLocks noChangeArrowheads="1"/>
          </p:cNvSpPr>
          <p:nvPr/>
        </p:nvSpPr>
        <p:spPr bwMode="auto">
          <a:xfrm>
            <a:off x="3200400" y="4876800"/>
            <a:ext cx="2100263" cy="641350"/>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a:latin typeface="Times New Roman" panose="02020603050405020304" pitchFamily="18" charset="0"/>
              </a:rPr>
              <a:t>: rơm</a:t>
            </a:r>
          </a:p>
        </p:txBody>
      </p:sp>
      <p:sp>
        <p:nvSpPr>
          <p:cNvPr id="88085" name="Text Box 21"/>
          <p:cNvSpPr txBox="1">
            <a:spLocks noChangeArrowheads="1"/>
          </p:cNvSpPr>
          <p:nvPr/>
        </p:nvSpPr>
        <p:spPr bwMode="auto">
          <a:xfrm>
            <a:off x="533400" y="5638800"/>
            <a:ext cx="2209800" cy="646331"/>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wrap="square">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dirty="0" smtClean="0">
                <a:latin typeface="Times New Roman" panose="02020603050405020304" pitchFamily="18" charset="0"/>
              </a:rPr>
              <a:t>escape (v)</a:t>
            </a:r>
            <a:endParaRPr lang="en-US" altLang="en-US" sz="4400" b="0" dirty="0"/>
          </a:p>
        </p:txBody>
      </p:sp>
      <p:sp>
        <p:nvSpPr>
          <p:cNvPr id="88086" name="Text Box 22"/>
          <p:cNvSpPr txBox="1">
            <a:spLocks noChangeArrowheads="1"/>
          </p:cNvSpPr>
          <p:nvPr/>
        </p:nvSpPr>
        <p:spPr bwMode="auto">
          <a:xfrm>
            <a:off x="3200400" y="5638800"/>
            <a:ext cx="2209800" cy="641350"/>
          </a:xfrm>
          <a:prstGeom prst="rect">
            <a:avLst/>
          </a:prstGeom>
          <a:solidFill>
            <a:schemeClr val="bg1"/>
          </a:solidFill>
          <a:ln>
            <a:noFill/>
          </a:ln>
          <a:extLs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algn="l" eaLnBrk="1" hangingPunct="1">
              <a:spcBef>
                <a:spcPct val="50000"/>
              </a:spcBef>
            </a:pPr>
            <a:r>
              <a:rPr lang="en-US" altLang="en-US" sz="3600" b="0">
                <a:latin typeface="Times New Roman" panose="02020603050405020304" pitchFamily="18" charset="0"/>
              </a:rPr>
              <a:t>: trốn thoát</a:t>
            </a:r>
          </a:p>
        </p:txBody>
      </p:sp>
      <p:pic>
        <p:nvPicPr>
          <p:cNvPr id="88087" name="Picture 2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488113" y="1143000"/>
            <a:ext cx="2655887"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100" name="Picture 36"/>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0" y="3429000"/>
            <a:ext cx="3581400" cy="320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8101" name="Picture 37" descr="Đón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6248400" y="1447800"/>
            <a:ext cx="2663825"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8102" name="Line 38"/>
          <p:cNvSpPr>
            <a:spLocks noChangeShapeType="1"/>
          </p:cNvSpPr>
          <p:nvPr/>
        </p:nvSpPr>
        <p:spPr bwMode="auto">
          <a:xfrm>
            <a:off x="7543800" y="2590800"/>
            <a:ext cx="228600" cy="609600"/>
          </a:xfrm>
          <a:prstGeom prst="line">
            <a:avLst/>
          </a:prstGeom>
          <a:noFill/>
          <a:ln w="57150">
            <a:solidFill>
              <a:srgbClr val="66FF33"/>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9" name="TextBox 28"/>
          <p:cNvSpPr txBox="1"/>
          <p:nvPr/>
        </p:nvSpPr>
        <p:spPr>
          <a:xfrm>
            <a:off x="2770174" y="84854"/>
            <a:ext cx="3538148" cy="584775"/>
          </a:xfrm>
          <a:prstGeom prst="rect">
            <a:avLst/>
          </a:prstGeom>
          <a:noFill/>
        </p:spPr>
        <p:txBody>
          <a:bodyPr wrap="none" rtlCol="0">
            <a:spAutoFit/>
          </a:bodyPr>
          <a:lstStyle/>
          <a:p>
            <a:r>
              <a:rPr lang="en-US" sz="3200" b="1" u="sng" dirty="0" smtClean="0">
                <a:solidFill>
                  <a:srgbClr val="FF0000"/>
                </a:solidFill>
                <a:latin typeface="Times New Roman" panose="02020603050405020304" pitchFamily="18" charset="0"/>
                <a:cs typeface="Times New Roman" panose="02020603050405020304" pitchFamily="18" charset="0"/>
              </a:rPr>
              <a:t>Unit 4</a:t>
            </a:r>
            <a:r>
              <a:rPr lang="en-US" sz="3200" b="1" dirty="0" smtClean="0">
                <a:solidFill>
                  <a:srgbClr val="FF0000"/>
                </a:solidFill>
                <a:latin typeface="Times New Roman" panose="02020603050405020304" pitchFamily="18" charset="0"/>
                <a:cs typeface="Times New Roman" panose="02020603050405020304" pitchFamily="18" charset="0"/>
              </a:rPr>
              <a:t>: OUR PAST</a:t>
            </a:r>
            <a:endParaRPr lang="en-US" sz="3200" b="1" dirty="0">
              <a:solidFill>
                <a:srgbClr val="FF0000"/>
              </a:solidFill>
              <a:latin typeface="Times New Roman" panose="02020603050405020304" pitchFamily="18" charset="0"/>
              <a:cs typeface="Times New Roman" panose="02020603050405020304" pitchFamily="18" charset="0"/>
            </a:endParaRPr>
          </a:p>
        </p:txBody>
      </p:sp>
      <p:sp>
        <p:nvSpPr>
          <p:cNvPr id="30" name="TextBox 29"/>
          <p:cNvSpPr txBox="1"/>
          <p:nvPr/>
        </p:nvSpPr>
        <p:spPr>
          <a:xfrm>
            <a:off x="4013665" y="649393"/>
            <a:ext cx="1032911" cy="502766"/>
          </a:xfrm>
          <a:prstGeom prst="rect">
            <a:avLst/>
          </a:prstGeom>
          <a:noFill/>
        </p:spPr>
        <p:txBody>
          <a:bodyPr wrap="none" rtlCol="0">
            <a:spAutoFit/>
          </a:bodyPr>
          <a:lstStyle/>
          <a:p>
            <a:r>
              <a:rPr lang="en-US" sz="2667" b="1" dirty="0" smtClean="0">
                <a:solidFill>
                  <a:srgbClr val="92D050"/>
                </a:solidFill>
                <a:latin typeface="Times New Roman" panose="02020603050405020304" pitchFamily="18" charset="0"/>
                <a:cs typeface="Times New Roman" panose="02020603050405020304" pitchFamily="18" charset="0"/>
              </a:rPr>
              <a:t>Write</a:t>
            </a:r>
            <a:endParaRPr lang="en-US" sz="2667" b="1" dirty="0">
              <a:solidFill>
                <a:srgbClr val="92D050"/>
              </a:solidFill>
              <a:latin typeface="Times New Roman" panose="02020603050405020304" pitchFamily="18" charset="0"/>
              <a:cs typeface="Times New Roman" panose="02020603050405020304" pitchFamily="18" charset="0"/>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nodeType="clickEffect">
                                  <p:stCondLst>
                                    <p:cond delay="0"/>
                                  </p:stCondLst>
                                  <p:childTnLst>
                                    <p:set>
                                      <p:cBhvr>
                                        <p:cTn id="6" dur="1" fill="hold">
                                          <p:stCondLst>
                                            <p:cond delay="0"/>
                                          </p:stCondLst>
                                        </p:cTn>
                                        <p:tgtEl>
                                          <p:spTgt spid="88087"/>
                                        </p:tgtEl>
                                        <p:attrNameLst>
                                          <p:attrName>style.visibility</p:attrName>
                                        </p:attrNameLst>
                                      </p:cBhvr>
                                      <p:to>
                                        <p:strVal val="visible"/>
                                      </p:to>
                                    </p:set>
                                    <p:animEffect transition="in" filter="blinds(horizontal)">
                                      <p:cBhvr>
                                        <p:cTn id="7" dur="500"/>
                                        <p:tgtEl>
                                          <p:spTgt spid="8808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88073"/>
                                        </p:tgtEl>
                                        <p:attrNameLst>
                                          <p:attrName>style.visibility</p:attrName>
                                        </p:attrNameLst>
                                      </p:cBhvr>
                                      <p:to>
                                        <p:strVal val="visible"/>
                                      </p:to>
                                    </p:set>
                                    <p:animEffect transition="in" filter="blinds(horizontal)">
                                      <p:cBhvr>
                                        <p:cTn id="12" dur="500"/>
                                        <p:tgtEl>
                                          <p:spTgt spid="880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88074"/>
                                        </p:tgtEl>
                                        <p:attrNameLst>
                                          <p:attrName>style.visibility</p:attrName>
                                        </p:attrNameLst>
                                      </p:cBhvr>
                                      <p:to>
                                        <p:strVal val="visible"/>
                                      </p:to>
                                    </p:set>
                                    <p:animEffect transition="in" filter="blinds(horizontal)">
                                      <p:cBhvr>
                                        <p:cTn id="17" dur="500"/>
                                        <p:tgtEl>
                                          <p:spTgt spid="8807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3" presetClass="exit" presetSubtype="10" fill="hold" nodeType="clickEffect">
                                  <p:stCondLst>
                                    <p:cond delay="0"/>
                                  </p:stCondLst>
                                  <p:childTnLst>
                                    <p:animEffect transition="out" filter="blinds(horizontal)">
                                      <p:cBhvr>
                                        <p:cTn id="21" dur="500"/>
                                        <p:tgtEl>
                                          <p:spTgt spid="88087"/>
                                        </p:tgtEl>
                                      </p:cBhvr>
                                    </p:animEffect>
                                    <p:set>
                                      <p:cBhvr>
                                        <p:cTn id="22" dur="1" fill="hold">
                                          <p:stCondLst>
                                            <p:cond delay="499"/>
                                          </p:stCondLst>
                                        </p:cTn>
                                        <p:tgtEl>
                                          <p:spTgt spid="88087"/>
                                        </p:tgtEl>
                                        <p:attrNameLst>
                                          <p:attrName>style.visibility</p:attrName>
                                        </p:attrNameLst>
                                      </p:cBhvr>
                                      <p:to>
                                        <p:strVal val="hidden"/>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4" presetClass="entr" presetSubtype="16" fill="hold" grpId="0" nodeType="clickEffect">
                                  <p:stCondLst>
                                    <p:cond delay="0"/>
                                  </p:stCondLst>
                                  <p:childTnLst>
                                    <p:set>
                                      <p:cBhvr>
                                        <p:cTn id="26" dur="1" fill="hold">
                                          <p:stCondLst>
                                            <p:cond delay="0"/>
                                          </p:stCondLst>
                                        </p:cTn>
                                        <p:tgtEl>
                                          <p:spTgt spid="88075"/>
                                        </p:tgtEl>
                                        <p:attrNameLst>
                                          <p:attrName>style.visibility</p:attrName>
                                        </p:attrNameLst>
                                      </p:cBhvr>
                                      <p:to>
                                        <p:strVal val="visible"/>
                                      </p:to>
                                    </p:set>
                                    <p:animEffect transition="in" filter="box(in)">
                                      <p:cBhvr>
                                        <p:cTn id="27" dur="500"/>
                                        <p:tgtEl>
                                          <p:spTgt spid="88075"/>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4" presetClass="entr" presetSubtype="16" fill="hold" grpId="0" nodeType="clickEffect">
                                  <p:stCondLst>
                                    <p:cond delay="0"/>
                                  </p:stCondLst>
                                  <p:childTnLst>
                                    <p:set>
                                      <p:cBhvr>
                                        <p:cTn id="31" dur="1" fill="hold">
                                          <p:stCondLst>
                                            <p:cond delay="0"/>
                                          </p:stCondLst>
                                        </p:cTn>
                                        <p:tgtEl>
                                          <p:spTgt spid="88076"/>
                                        </p:tgtEl>
                                        <p:attrNameLst>
                                          <p:attrName>style.visibility</p:attrName>
                                        </p:attrNameLst>
                                      </p:cBhvr>
                                      <p:to>
                                        <p:strVal val="visible"/>
                                      </p:to>
                                    </p:set>
                                    <p:animEffect transition="in" filter="box(in)">
                                      <p:cBhvr>
                                        <p:cTn id="32" dur="500"/>
                                        <p:tgtEl>
                                          <p:spTgt spid="88076"/>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5" presetClass="entr" presetSubtype="10" fill="hold" grpId="0" nodeType="clickEffect">
                                  <p:stCondLst>
                                    <p:cond delay="0"/>
                                  </p:stCondLst>
                                  <p:childTnLst>
                                    <p:set>
                                      <p:cBhvr>
                                        <p:cTn id="36" dur="1" fill="hold">
                                          <p:stCondLst>
                                            <p:cond delay="0"/>
                                          </p:stCondLst>
                                        </p:cTn>
                                        <p:tgtEl>
                                          <p:spTgt spid="88077"/>
                                        </p:tgtEl>
                                        <p:attrNameLst>
                                          <p:attrName>style.visibility</p:attrName>
                                        </p:attrNameLst>
                                      </p:cBhvr>
                                      <p:to>
                                        <p:strVal val="visible"/>
                                      </p:to>
                                    </p:set>
                                    <p:animEffect transition="in" filter="checkerboard(across)">
                                      <p:cBhvr>
                                        <p:cTn id="37" dur="500"/>
                                        <p:tgtEl>
                                          <p:spTgt spid="8807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5" presetClass="entr" presetSubtype="10" fill="hold" grpId="0" nodeType="clickEffect">
                                  <p:stCondLst>
                                    <p:cond delay="0"/>
                                  </p:stCondLst>
                                  <p:childTnLst>
                                    <p:set>
                                      <p:cBhvr>
                                        <p:cTn id="41" dur="1" fill="hold">
                                          <p:stCondLst>
                                            <p:cond delay="0"/>
                                          </p:stCondLst>
                                        </p:cTn>
                                        <p:tgtEl>
                                          <p:spTgt spid="88078"/>
                                        </p:tgtEl>
                                        <p:attrNameLst>
                                          <p:attrName>style.visibility</p:attrName>
                                        </p:attrNameLst>
                                      </p:cBhvr>
                                      <p:to>
                                        <p:strVal val="visible"/>
                                      </p:to>
                                    </p:set>
                                    <p:animEffect transition="in" filter="checkerboard(across)">
                                      <p:cBhvr>
                                        <p:cTn id="42" dur="500"/>
                                        <p:tgtEl>
                                          <p:spTgt spid="8807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5" presetClass="entr" presetSubtype="10" fill="hold" nodeType="clickEffect">
                                  <p:stCondLst>
                                    <p:cond delay="0"/>
                                  </p:stCondLst>
                                  <p:childTnLst>
                                    <p:set>
                                      <p:cBhvr>
                                        <p:cTn id="46" dur="1" fill="hold">
                                          <p:stCondLst>
                                            <p:cond delay="0"/>
                                          </p:stCondLst>
                                        </p:cTn>
                                        <p:tgtEl>
                                          <p:spTgt spid="88100"/>
                                        </p:tgtEl>
                                        <p:attrNameLst>
                                          <p:attrName>style.visibility</p:attrName>
                                        </p:attrNameLst>
                                      </p:cBhvr>
                                      <p:to>
                                        <p:strVal val="visible"/>
                                      </p:to>
                                    </p:set>
                                    <p:animEffect transition="in" filter="checkerboard(across)">
                                      <p:cBhvr>
                                        <p:cTn id="47" dur="500"/>
                                        <p:tgtEl>
                                          <p:spTgt spid="88100"/>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4" presetClass="entr" presetSubtype="16" fill="hold" grpId="0" nodeType="clickEffect">
                                  <p:stCondLst>
                                    <p:cond delay="0"/>
                                  </p:stCondLst>
                                  <p:childTnLst>
                                    <p:set>
                                      <p:cBhvr>
                                        <p:cTn id="51" dur="1" fill="hold">
                                          <p:stCondLst>
                                            <p:cond delay="0"/>
                                          </p:stCondLst>
                                        </p:cTn>
                                        <p:tgtEl>
                                          <p:spTgt spid="88079"/>
                                        </p:tgtEl>
                                        <p:attrNameLst>
                                          <p:attrName>style.visibility</p:attrName>
                                        </p:attrNameLst>
                                      </p:cBhvr>
                                      <p:to>
                                        <p:strVal val="visible"/>
                                      </p:to>
                                    </p:set>
                                    <p:animEffect transition="in" filter="box(in)">
                                      <p:cBhvr>
                                        <p:cTn id="52" dur="500"/>
                                        <p:tgtEl>
                                          <p:spTgt spid="88079"/>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16" fill="hold" grpId="0" nodeType="clickEffect">
                                  <p:stCondLst>
                                    <p:cond delay="0"/>
                                  </p:stCondLst>
                                  <p:childTnLst>
                                    <p:set>
                                      <p:cBhvr>
                                        <p:cTn id="56" dur="1" fill="hold">
                                          <p:stCondLst>
                                            <p:cond delay="0"/>
                                          </p:stCondLst>
                                        </p:cTn>
                                        <p:tgtEl>
                                          <p:spTgt spid="88082"/>
                                        </p:tgtEl>
                                        <p:attrNameLst>
                                          <p:attrName>style.visibility</p:attrName>
                                        </p:attrNameLst>
                                      </p:cBhvr>
                                      <p:to>
                                        <p:strVal val="visible"/>
                                      </p:to>
                                    </p:set>
                                    <p:animEffect transition="in" filter="box(in)">
                                      <p:cBhvr>
                                        <p:cTn id="57" dur="500"/>
                                        <p:tgtEl>
                                          <p:spTgt spid="88082"/>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5" presetClass="exit" presetSubtype="10" fill="hold" nodeType="clickEffect">
                                  <p:stCondLst>
                                    <p:cond delay="0"/>
                                  </p:stCondLst>
                                  <p:childTnLst>
                                    <p:animEffect transition="out" filter="checkerboard(across)">
                                      <p:cBhvr>
                                        <p:cTn id="61" dur="500"/>
                                        <p:tgtEl>
                                          <p:spTgt spid="88100"/>
                                        </p:tgtEl>
                                      </p:cBhvr>
                                    </p:animEffect>
                                    <p:set>
                                      <p:cBhvr>
                                        <p:cTn id="62" dur="1" fill="hold">
                                          <p:stCondLst>
                                            <p:cond delay="499"/>
                                          </p:stCondLst>
                                        </p:cTn>
                                        <p:tgtEl>
                                          <p:spTgt spid="88100"/>
                                        </p:tgtEl>
                                        <p:attrNameLst>
                                          <p:attrName>style.visibility</p:attrName>
                                        </p:attrNameLst>
                                      </p:cBhvr>
                                      <p:to>
                                        <p:strVal val="hidden"/>
                                      </p:to>
                                    </p:set>
                                  </p:childTnLst>
                                </p:cTn>
                              </p:par>
                            </p:childTnLst>
                          </p:cTn>
                        </p:par>
                      </p:childTnLst>
                    </p:cTn>
                  </p:par>
                  <p:par>
                    <p:cTn id="63" fill="hold" nodeType="clickPar">
                      <p:stCondLst>
                        <p:cond delay="indefinite"/>
                      </p:stCondLst>
                      <p:childTnLst>
                        <p:par>
                          <p:cTn id="64" fill="hold" nodeType="withGroup">
                            <p:stCondLst>
                              <p:cond delay="0"/>
                            </p:stCondLst>
                            <p:childTnLst>
                              <p:par>
                                <p:cTn id="65" presetID="4" presetClass="entr" presetSubtype="16" fill="hold" nodeType="clickEffect">
                                  <p:stCondLst>
                                    <p:cond delay="0"/>
                                  </p:stCondLst>
                                  <p:childTnLst>
                                    <p:set>
                                      <p:cBhvr>
                                        <p:cTn id="66" dur="1" fill="hold">
                                          <p:stCondLst>
                                            <p:cond delay="0"/>
                                          </p:stCondLst>
                                        </p:cTn>
                                        <p:tgtEl>
                                          <p:spTgt spid="88101"/>
                                        </p:tgtEl>
                                        <p:attrNameLst>
                                          <p:attrName>style.visibility</p:attrName>
                                        </p:attrNameLst>
                                      </p:cBhvr>
                                      <p:to>
                                        <p:strVal val="visible"/>
                                      </p:to>
                                    </p:set>
                                    <p:animEffect transition="in" filter="box(in)">
                                      <p:cBhvr>
                                        <p:cTn id="67" dur="500"/>
                                        <p:tgtEl>
                                          <p:spTgt spid="88101"/>
                                        </p:tgtEl>
                                      </p:cBhvr>
                                    </p:animEffect>
                                  </p:childTnLst>
                                </p:cTn>
                              </p:par>
                              <p:par>
                                <p:cTn id="68" presetID="3" presetClass="entr" presetSubtype="10" fill="hold" nodeType="withEffect">
                                  <p:stCondLst>
                                    <p:cond delay="0"/>
                                  </p:stCondLst>
                                  <p:childTnLst>
                                    <p:set>
                                      <p:cBhvr>
                                        <p:cTn id="69" dur="1" fill="hold">
                                          <p:stCondLst>
                                            <p:cond delay="0"/>
                                          </p:stCondLst>
                                        </p:cTn>
                                        <p:tgtEl>
                                          <p:spTgt spid="88102"/>
                                        </p:tgtEl>
                                        <p:attrNameLst>
                                          <p:attrName>style.visibility</p:attrName>
                                        </p:attrNameLst>
                                      </p:cBhvr>
                                      <p:to>
                                        <p:strVal val="visible"/>
                                      </p:to>
                                    </p:set>
                                    <p:animEffect transition="in" filter="blinds(horizontal)">
                                      <p:cBhvr>
                                        <p:cTn id="70" dur="500"/>
                                        <p:tgtEl>
                                          <p:spTgt spid="88102"/>
                                        </p:tgtEl>
                                      </p:cBhvr>
                                    </p:animEffect>
                                  </p:childTnLst>
                                </p:cTn>
                              </p:par>
                            </p:childTnLst>
                          </p:cTn>
                        </p:par>
                      </p:childTnLst>
                    </p:cTn>
                  </p:par>
                  <p:par>
                    <p:cTn id="71" fill="hold" nodeType="clickPar">
                      <p:stCondLst>
                        <p:cond delay="indefinite"/>
                      </p:stCondLst>
                      <p:childTnLst>
                        <p:par>
                          <p:cTn id="72" fill="hold" nodeType="withGroup">
                            <p:stCondLst>
                              <p:cond delay="0"/>
                            </p:stCondLst>
                            <p:childTnLst>
                              <p:par>
                                <p:cTn id="73" presetID="3" presetClass="entr" presetSubtype="10" fill="hold" grpId="0" nodeType="clickEffect">
                                  <p:stCondLst>
                                    <p:cond delay="0"/>
                                  </p:stCondLst>
                                  <p:childTnLst>
                                    <p:set>
                                      <p:cBhvr>
                                        <p:cTn id="74" dur="1" fill="hold">
                                          <p:stCondLst>
                                            <p:cond delay="0"/>
                                          </p:stCondLst>
                                        </p:cTn>
                                        <p:tgtEl>
                                          <p:spTgt spid="88083"/>
                                        </p:tgtEl>
                                        <p:attrNameLst>
                                          <p:attrName>style.visibility</p:attrName>
                                        </p:attrNameLst>
                                      </p:cBhvr>
                                      <p:to>
                                        <p:strVal val="visible"/>
                                      </p:to>
                                    </p:set>
                                    <p:animEffect transition="in" filter="blinds(horizontal)">
                                      <p:cBhvr>
                                        <p:cTn id="75" dur="500"/>
                                        <p:tgtEl>
                                          <p:spTgt spid="88083"/>
                                        </p:tgtEl>
                                      </p:cBhvr>
                                    </p:animEffect>
                                  </p:childTnLst>
                                </p:cTn>
                              </p:par>
                            </p:childTnLst>
                          </p:cTn>
                        </p:par>
                      </p:childTnLst>
                    </p:cTn>
                  </p:par>
                  <p:par>
                    <p:cTn id="76" fill="hold" nodeType="clickPar">
                      <p:stCondLst>
                        <p:cond delay="indefinite"/>
                      </p:stCondLst>
                      <p:childTnLst>
                        <p:par>
                          <p:cTn id="77" fill="hold" nodeType="withGroup">
                            <p:stCondLst>
                              <p:cond delay="0"/>
                            </p:stCondLst>
                            <p:childTnLst>
                              <p:par>
                                <p:cTn id="78" presetID="3" presetClass="entr" presetSubtype="10" fill="hold" grpId="0" nodeType="clickEffect">
                                  <p:stCondLst>
                                    <p:cond delay="0"/>
                                  </p:stCondLst>
                                  <p:childTnLst>
                                    <p:set>
                                      <p:cBhvr>
                                        <p:cTn id="79" dur="1" fill="hold">
                                          <p:stCondLst>
                                            <p:cond delay="0"/>
                                          </p:stCondLst>
                                        </p:cTn>
                                        <p:tgtEl>
                                          <p:spTgt spid="88084"/>
                                        </p:tgtEl>
                                        <p:attrNameLst>
                                          <p:attrName>style.visibility</p:attrName>
                                        </p:attrNameLst>
                                      </p:cBhvr>
                                      <p:to>
                                        <p:strVal val="visible"/>
                                      </p:to>
                                    </p:set>
                                    <p:animEffect transition="in" filter="blinds(horizontal)">
                                      <p:cBhvr>
                                        <p:cTn id="80" dur="500"/>
                                        <p:tgtEl>
                                          <p:spTgt spid="88084"/>
                                        </p:tgtEl>
                                      </p:cBhvr>
                                    </p:animEffect>
                                  </p:childTnLst>
                                </p:cTn>
                              </p:par>
                            </p:childTnLst>
                          </p:cTn>
                        </p:par>
                      </p:childTnLst>
                    </p:cTn>
                  </p:par>
                  <p:par>
                    <p:cTn id="81" fill="hold" nodeType="clickPar">
                      <p:stCondLst>
                        <p:cond delay="indefinite"/>
                      </p:stCondLst>
                      <p:childTnLst>
                        <p:par>
                          <p:cTn id="82" fill="hold" nodeType="withGroup">
                            <p:stCondLst>
                              <p:cond delay="0"/>
                            </p:stCondLst>
                            <p:childTnLst>
                              <p:par>
                                <p:cTn id="83" presetID="4" presetClass="exit" presetSubtype="16" fill="hold" nodeType="clickEffect">
                                  <p:stCondLst>
                                    <p:cond delay="0"/>
                                  </p:stCondLst>
                                  <p:childTnLst>
                                    <p:animEffect transition="out" filter="box(in)">
                                      <p:cBhvr>
                                        <p:cTn id="84" dur="500"/>
                                        <p:tgtEl>
                                          <p:spTgt spid="88101"/>
                                        </p:tgtEl>
                                      </p:cBhvr>
                                    </p:animEffect>
                                    <p:set>
                                      <p:cBhvr>
                                        <p:cTn id="85" dur="1" fill="hold">
                                          <p:stCondLst>
                                            <p:cond delay="499"/>
                                          </p:stCondLst>
                                        </p:cTn>
                                        <p:tgtEl>
                                          <p:spTgt spid="88101"/>
                                        </p:tgtEl>
                                        <p:attrNameLst>
                                          <p:attrName>style.visibility</p:attrName>
                                        </p:attrNameLst>
                                      </p:cBhvr>
                                      <p:to>
                                        <p:strVal val="hidden"/>
                                      </p:to>
                                    </p:set>
                                  </p:childTnLst>
                                </p:cTn>
                              </p:par>
                              <p:par>
                                <p:cTn id="86" presetID="4" presetClass="exit" presetSubtype="16" fill="hold" nodeType="withEffect">
                                  <p:stCondLst>
                                    <p:cond delay="0"/>
                                  </p:stCondLst>
                                  <p:childTnLst>
                                    <p:animEffect transition="out" filter="box(in)">
                                      <p:cBhvr>
                                        <p:cTn id="87" dur="500"/>
                                        <p:tgtEl>
                                          <p:spTgt spid="88102"/>
                                        </p:tgtEl>
                                      </p:cBhvr>
                                    </p:animEffect>
                                    <p:set>
                                      <p:cBhvr>
                                        <p:cTn id="88" dur="1" fill="hold">
                                          <p:stCondLst>
                                            <p:cond delay="499"/>
                                          </p:stCondLst>
                                        </p:cTn>
                                        <p:tgtEl>
                                          <p:spTgt spid="88102"/>
                                        </p:tgtEl>
                                        <p:attrNameLst>
                                          <p:attrName>style.visibility</p:attrName>
                                        </p:attrNameLst>
                                      </p:cBhvr>
                                      <p:to>
                                        <p:strVal val="hidden"/>
                                      </p:to>
                                    </p:set>
                                  </p:childTnLst>
                                </p:cTn>
                              </p:par>
                            </p:childTnLst>
                          </p:cTn>
                        </p:par>
                      </p:childTnLst>
                    </p:cTn>
                  </p:par>
                  <p:par>
                    <p:cTn id="89" fill="hold" nodeType="clickPar">
                      <p:stCondLst>
                        <p:cond delay="indefinite"/>
                      </p:stCondLst>
                      <p:childTnLst>
                        <p:par>
                          <p:cTn id="90" fill="hold" nodeType="withGroup">
                            <p:stCondLst>
                              <p:cond delay="0"/>
                            </p:stCondLst>
                            <p:childTnLst>
                              <p:par>
                                <p:cTn id="91" presetID="3" presetClass="entr" presetSubtype="10" fill="hold" grpId="0" nodeType="clickEffect">
                                  <p:stCondLst>
                                    <p:cond delay="0"/>
                                  </p:stCondLst>
                                  <p:childTnLst>
                                    <p:set>
                                      <p:cBhvr>
                                        <p:cTn id="92" dur="1" fill="hold">
                                          <p:stCondLst>
                                            <p:cond delay="0"/>
                                          </p:stCondLst>
                                        </p:cTn>
                                        <p:tgtEl>
                                          <p:spTgt spid="88085"/>
                                        </p:tgtEl>
                                        <p:attrNameLst>
                                          <p:attrName>style.visibility</p:attrName>
                                        </p:attrNameLst>
                                      </p:cBhvr>
                                      <p:to>
                                        <p:strVal val="visible"/>
                                      </p:to>
                                    </p:set>
                                    <p:animEffect transition="in" filter="blinds(horizontal)">
                                      <p:cBhvr>
                                        <p:cTn id="93" dur="500"/>
                                        <p:tgtEl>
                                          <p:spTgt spid="88085"/>
                                        </p:tgtEl>
                                      </p:cBhvr>
                                    </p:animEffect>
                                  </p:childTnLst>
                                </p:cTn>
                              </p:par>
                            </p:childTnLst>
                          </p:cTn>
                        </p:par>
                      </p:childTnLst>
                    </p:cTn>
                  </p:par>
                  <p:par>
                    <p:cTn id="94" fill="hold" nodeType="clickPar">
                      <p:stCondLst>
                        <p:cond delay="indefinite"/>
                      </p:stCondLst>
                      <p:childTnLst>
                        <p:par>
                          <p:cTn id="95" fill="hold" nodeType="withGroup">
                            <p:stCondLst>
                              <p:cond delay="0"/>
                            </p:stCondLst>
                            <p:childTnLst>
                              <p:par>
                                <p:cTn id="96" presetID="5" presetClass="entr" presetSubtype="10" fill="hold" grpId="0" nodeType="clickEffect">
                                  <p:stCondLst>
                                    <p:cond delay="0"/>
                                  </p:stCondLst>
                                  <p:childTnLst>
                                    <p:set>
                                      <p:cBhvr>
                                        <p:cTn id="97" dur="1" fill="hold">
                                          <p:stCondLst>
                                            <p:cond delay="0"/>
                                          </p:stCondLst>
                                        </p:cTn>
                                        <p:tgtEl>
                                          <p:spTgt spid="88086"/>
                                        </p:tgtEl>
                                        <p:attrNameLst>
                                          <p:attrName>style.visibility</p:attrName>
                                        </p:attrNameLst>
                                      </p:cBhvr>
                                      <p:to>
                                        <p:strVal val="visible"/>
                                      </p:to>
                                    </p:set>
                                    <p:animEffect transition="in" filter="checkerboard(across)">
                                      <p:cBhvr>
                                        <p:cTn id="98" dur="500"/>
                                        <p:tgtEl>
                                          <p:spTgt spid="8808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3" grpId="0" animBg="1"/>
      <p:bldP spid="88074" grpId="0" animBg="1"/>
      <p:bldP spid="88075" grpId="0" animBg="1"/>
      <p:bldP spid="88076" grpId="0" animBg="1"/>
      <p:bldP spid="88077" grpId="0" animBg="1"/>
      <p:bldP spid="88078" grpId="0" animBg="1"/>
      <p:bldP spid="88079" grpId="0" animBg="1"/>
      <p:bldP spid="88082" grpId="0" animBg="1"/>
      <p:bldP spid="88083" grpId="0" animBg="1"/>
      <p:bldP spid="88084" grpId="0" animBg="1"/>
      <p:bldP spid="88085" grpId="0" animBg="1"/>
      <p:bldP spid="8808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372" name="Picture 4" descr="Untitled-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92" y="152400"/>
            <a:ext cx="9144000" cy="693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Rectangle 2"/>
          <p:cNvSpPr/>
          <p:nvPr/>
        </p:nvSpPr>
        <p:spPr>
          <a:xfrm>
            <a:off x="29308" y="-109954"/>
            <a:ext cx="9144000" cy="677108"/>
          </a:xfrm>
          <a:prstGeom prst="rect">
            <a:avLst/>
          </a:prstGeom>
          <a:noFill/>
        </p:spPr>
        <p:txBody>
          <a:bodyPr>
            <a:spAutoFit/>
          </a:bodyPr>
          <a:lstStyle/>
          <a:p>
            <a:pPr>
              <a:defRPr/>
            </a:pPr>
            <a:r>
              <a:rPr lang="en-US" sz="3800"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latin typeface=".VnTimeH" pitchFamily="34" charset="0"/>
              </a:rPr>
              <a:t>How the tiger got his stripes</a:t>
            </a:r>
            <a:endParaRPr lang="en-US" sz="3800" cap="all" dirty="0">
              <a:ln w="9000" cmpd="sng">
                <a:solidFill>
                  <a:schemeClr val="accent4">
                    <a:shade val="50000"/>
                    <a:satMod val="120000"/>
                  </a:schemeClr>
                </a:solidFill>
                <a:prstDash val="solid"/>
              </a:ln>
              <a:solidFill>
                <a:srgbClr val="FF0000"/>
              </a:solidFill>
              <a:effectLst>
                <a:reflection blurRad="12700" stA="28000" endPos="45000" dist="1000" dir="5400000" sy="-100000" algn="bl" rotWithShape="0"/>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barn(inVertical)">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8"/>
          <p:cNvSpPr txBox="1">
            <a:spLocks noChangeArrowheads="1"/>
          </p:cNvSpPr>
          <p:nvPr/>
        </p:nvSpPr>
        <p:spPr bwMode="auto">
          <a:xfrm>
            <a:off x="0" y="2003425"/>
            <a:ext cx="9144000" cy="4854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lvl="2" algn="l" eaLnBrk="1" hangingPunct="1"/>
            <a:r>
              <a:rPr lang="en-US" altLang="en-US" sz="2600" dirty="0">
                <a:solidFill>
                  <a:srgbClr val="0000CC"/>
                </a:solidFill>
                <a:latin typeface="Times New Roman" panose="02020603050405020304" pitchFamily="18" charset="0"/>
              </a:rPr>
              <a:t>		How the tiger got his stripes</a:t>
            </a:r>
            <a:r>
              <a:rPr lang="en-US" altLang="en-US" sz="2600" b="0" dirty="0">
                <a:latin typeface="Times New Roman" panose="02020603050405020304" pitchFamily="18" charset="0"/>
              </a:rPr>
              <a:t>.</a:t>
            </a:r>
          </a:p>
          <a:p>
            <a:pPr algn="l" eaLnBrk="1" hangingPunct="1"/>
            <a:r>
              <a:rPr lang="en-US" altLang="en-US" sz="2600" b="0" dirty="0">
                <a:latin typeface="Times New Roman" panose="02020603050405020304" pitchFamily="18" charset="0"/>
              </a:rPr>
              <a:t>       One day , as a farmer was in the field and his buffalo</a:t>
            </a:r>
            <a:r>
              <a:rPr lang="en-US" altLang="en-US" sz="2600" b="0" i="1" dirty="0">
                <a:latin typeface="Times New Roman" panose="02020603050405020304" pitchFamily="18" charset="0"/>
              </a:rPr>
              <a:t>(0)  </a:t>
            </a:r>
            <a:r>
              <a:rPr lang="en-US" altLang="en-US" sz="2600" b="0" i="1" u="sng" dirty="0">
                <a:solidFill>
                  <a:srgbClr val="FF3300"/>
                </a:solidFill>
                <a:latin typeface="Times New Roman" panose="02020603050405020304" pitchFamily="18" charset="0"/>
              </a:rPr>
              <a:t>was grazing</a:t>
            </a:r>
            <a:r>
              <a:rPr lang="en-US" altLang="en-US" sz="2600" b="0" dirty="0">
                <a:latin typeface="Times New Roman" panose="02020603050405020304" pitchFamily="18" charset="0"/>
              </a:rPr>
              <a:t> nearby, a tiger(1)_________ .The tiger wanted to know why the strong buffalo was the servant and the small man(2)_______ the master</a:t>
            </a:r>
            <a:r>
              <a:rPr lang="en-US" altLang="en-US" sz="2600" b="0" dirty="0" smtClean="0">
                <a:latin typeface="Times New Roman" panose="02020603050405020304" pitchFamily="18" charset="0"/>
              </a:rPr>
              <a:t>. The </a:t>
            </a:r>
            <a:r>
              <a:rPr lang="en-US" altLang="en-US" sz="2600" b="0" dirty="0">
                <a:latin typeface="Times New Roman" panose="02020603050405020304" pitchFamily="18" charset="0"/>
              </a:rPr>
              <a:t>farmer(3) ______ he had something called wisdom, but he(4)____ it at home that day. He(5)______ to get the wisdom, but before that he(6)______ the tiger to a tree with a rope because he didn’t want it to eat the buffalo</a:t>
            </a:r>
            <a:r>
              <a:rPr lang="en-US" altLang="en-US" sz="2600" b="0" dirty="0" smtClean="0">
                <a:latin typeface="Times New Roman" panose="02020603050405020304" pitchFamily="18" charset="0"/>
              </a:rPr>
              <a:t>. When </a:t>
            </a:r>
            <a:r>
              <a:rPr lang="en-US" altLang="en-US" sz="2600" b="0" dirty="0">
                <a:latin typeface="Times New Roman" panose="02020603050405020304" pitchFamily="18" charset="0"/>
              </a:rPr>
              <a:t>he returned, the farmer brought some  straw with him. He said it was his wisdom. He(7) ______ the straw and the fire(8)_______  the tiger. The tiger(9)  _______ , but it still has black stripes from the burns to day.</a:t>
            </a:r>
          </a:p>
        </p:txBody>
      </p:sp>
      <p:sp>
        <p:nvSpPr>
          <p:cNvPr id="89097" name="Text Box 9"/>
          <p:cNvSpPr txBox="1">
            <a:spLocks noChangeArrowheads="1"/>
          </p:cNvSpPr>
          <p:nvPr/>
        </p:nvSpPr>
        <p:spPr bwMode="auto">
          <a:xfrm>
            <a:off x="228600" y="914400"/>
            <a:ext cx="8229600" cy="1127125"/>
          </a:xfrm>
          <a:prstGeom prst="rect">
            <a:avLst/>
          </a:prstGeom>
          <a:solidFill>
            <a:srgbClr val="66FF33"/>
          </a:solidFill>
          <a:ln w="57150" algn="ctr">
            <a:solidFill>
              <a:schemeClr val="accent2"/>
            </a:solidFill>
            <a:miter lim="800000"/>
            <a:headEnd/>
            <a:tailEnd/>
          </a:ln>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endParaRPr lang="en-US" altLang="en-US" sz="1600" b="0"/>
          </a:p>
          <a:p>
            <a:pPr eaLnBrk="1" hangingPunct="1">
              <a:spcBef>
                <a:spcPct val="50000"/>
              </a:spcBef>
            </a:pPr>
            <a:endParaRPr lang="en-US" altLang="en-US" sz="1600" b="0"/>
          </a:p>
          <a:p>
            <a:pPr eaLnBrk="1" hangingPunct="1">
              <a:spcBef>
                <a:spcPct val="50000"/>
              </a:spcBef>
            </a:pPr>
            <a:endParaRPr lang="en-US" altLang="en-US" sz="1600" b="0"/>
          </a:p>
        </p:txBody>
      </p:sp>
      <p:sp>
        <p:nvSpPr>
          <p:cNvPr id="89098" name="Text Box 10"/>
          <p:cNvSpPr txBox="1">
            <a:spLocks noChangeArrowheads="1"/>
          </p:cNvSpPr>
          <p:nvPr/>
        </p:nvSpPr>
        <p:spPr bwMode="auto">
          <a:xfrm>
            <a:off x="304800" y="9144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burned</a:t>
            </a:r>
          </a:p>
        </p:txBody>
      </p:sp>
      <p:sp>
        <p:nvSpPr>
          <p:cNvPr id="89099" name="Text Box 11"/>
          <p:cNvSpPr txBox="1">
            <a:spLocks noChangeArrowheads="1"/>
          </p:cNvSpPr>
          <p:nvPr/>
        </p:nvSpPr>
        <p:spPr bwMode="auto">
          <a:xfrm>
            <a:off x="1905000" y="914400"/>
            <a:ext cx="16764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escaped</a:t>
            </a:r>
          </a:p>
        </p:txBody>
      </p:sp>
      <p:sp>
        <p:nvSpPr>
          <p:cNvPr id="89100" name="Text Box 12"/>
          <p:cNvSpPr txBox="1">
            <a:spLocks noChangeArrowheads="1"/>
          </p:cNvSpPr>
          <p:nvPr/>
        </p:nvSpPr>
        <p:spPr bwMode="auto">
          <a:xfrm>
            <a:off x="3810000" y="9144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went</a:t>
            </a:r>
          </a:p>
        </p:txBody>
      </p:sp>
      <p:sp>
        <p:nvSpPr>
          <p:cNvPr id="89101" name="Text Box 13"/>
          <p:cNvSpPr txBox="1">
            <a:spLocks noChangeArrowheads="1"/>
          </p:cNvSpPr>
          <p:nvPr/>
        </p:nvSpPr>
        <p:spPr bwMode="auto">
          <a:xfrm>
            <a:off x="5181600" y="9144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was</a:t>
            </a:r>
          </a:p>
        </p:txBody>
      </p:sp>
      <p:sp>
        <p:nvSpPr>
          <p:cNvPr id="89102" name="Text Box 14"/>
          <p:cNvSpPr txBox="1">
            <a:spLocks noChangeArrowheads="1"/>
          </p:cNvSpPr>
          <p:nvPr/>
        </p:nvSpPr>
        <p:spPr bwMode="auto">
          <a:xfrm>
            <a:off x="6705600" y="838200"/>
            <a:ext cx="17526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appeared</a:t>
            </a:r>
          </a:p>
        </p:txBody>
      </p:sp>
      <p:sp>
        <p:nvSpPr>
          <p:cNvPr id="89103" name="Text Box 15"/>
          <p:cNvSpPr txBox="1">
            <a:spLocks noChangeArrowheads="1"/>
          </p:cNvSpPr>
          <p:nvPr/>
        </p:nvSpPr>
        <p:spPr bwMode="auto">
          <a:xfrm>
            <a:off x="304800" y="14478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left</a:t>
            </a:r>
          </a:p>
        </p:txBody>
      </p:sp>
      <p:sp>
        <p:nvSpPr>
          <p:cNvPr id="89104" name="Text Box 16"/>
          <p:cNvSpPr txBox="1">
            <a:spLocks noChangeArrowheads="1"/>
          </p:cNvSpPr>
          <p:nvPr/>
        </p:nvSpPr>
        <p:spPr bwMode="auto">
          <a:xfrm>
            <a:off x="2133600" y="13716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lit</a:t>
            </a:r>
          </a:p>
        </p:txBody>
      </p:sp>
      <p:sp>
        <p:nvSpPr>
          <p:cNvPr id="89105" name="Text Box 17"/>
          <p:cNvSpPr txBox="1">
            <a:spLocks noChangeArrowheads="1"/>
          </p:cNvSpPr>
          <p:nvPr/>
        </p:nvSpPr>
        <p:spPr bwMode="auto">
          <a:xfrm>
            <a:off x="3733800" y="13716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tied</a:t>
            </a:r>
          </a:p>
        </p:txBody>
      </p:sp>
      <p:sp>
        <p:nvSpPr>
          <p:cNvPr id="89106" name="Text Box 18"/>
          <p:cNvSpPr txBox="1">
            <a:spLocks noChangeArrowheads="1"/>
          </p:cNvSpPr>
          <p:nvPr/>
        </p:nvSpPr>
        <p:spPr bwMode="auto">
          <a:xfrm>
            <a:off x="5410200" y="13716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grazed</a:t>
            </a:r>
          </a:p>
        </p:txBody>
      </p:sp>
      <p:sp>
        <p:nvSpPr>
          <p:cNvPr id="89107" name="Text Box 19"/>
          <p:cNvSpPr txBox="1">
            <a:spLocks noChangeArrowheads="1"/>
          </p:cNvSpPr>
          <p:nvPr/>
        </p:nvSpPr>
        <p:spPr bwMode="auto">
          <a:xfrm>
            <a:off x="6858000" y="1447800"/>
            <a:ext cx="1447800" cy="5794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3200" b="0">
                <a:solidFill>
                  <a:srgbClr val="FF3300"/>
                </a:solidFill>
                <a:latin typeface="Times New Roman" panose="02020603050405020304" pitchFamily="18" charset="0"/>
              </a:rPr>
              <a:t>said</a:t>
            </a:r>
          </a:p>
        </p:txBody>
      </p:sp>
      <p:sp>
        <p:nvSpPr>
          <p:cNvPr id="13326" name="Text Box 21"/>
          <p:cNvSpPr txBox="1">
            <a:spLocks noChangeArrowheads="1"/>
          </p:cNvSpPr>
          <p:nvPr/>
        </p:nvSpPr>
        <p:spPr bwMode="auto">
          <a:xfrm>
            <a:off x="0" y="152400"/>
            <a:ext cx="8382000"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57150" algn="ctr">
                <a:solidFill>
                  <a:srgbClr val="000000"/>
                </a:solidFill>
                <a:miter lim="800000"/>
                <a:headEnd/>
                <a:tailEnd/>
              </a14:hiddenLine>
            </a:ext>
          </a:extLst>
        </p:spPr>
        <p:txBody>
          <a:bodyPr>
            <a:spAutoFit/>
          </a:bodyPr>
          <a:lstStyle>
            <a:lvl1pPr eaLnBrk="0" hangingPunct="0">
              <a:defRPr b="1">
                <a:solidFill>
                  <a:schemeClr val="tx1"/>
                </a:solidFill>
                <a:latin typeface="Arial" panose="020B0604020202020204" pitchFamily="34" charset="0"/>
              </a:defRPr>
            </a:lvl1pPr>
            <a:lvl2pPr marL="742950" indent="-285750" eaLnBrk="0" hangingPunct="0">
              <a:defRPr b="1">
                <a:solidFill>
                  <a:schemeClr val="tx1"/>
                </a:solidFill>
                <a:latin typeface="Arial" panose="020B0604020202020204" pitchFamily="34" charset="0"/>
              </a:defRPr>
            </a:lvl2pPr>
            <a:lvl3pPr marL="1143000" indent="-228600" eaLnBrk="0" hangingPunct="0">
              <a:defRPr b="1">
                <a:solidFill>
                  <a:schemeClr val="tx1"/>
                </a:solidFill>
                <a:latin typeface="Arial" panose="020B0604020202020204" pitchFamily="34" charset="0"/>
              </a:defRPr>
            </a:lvl3pPr>
            <a:lvl4pPr marL="1600200" indent="-228600" eaLnBrk="0" hangingPunct="0">
              <a:defRPr b="1">
                <a:solidFill>
                  <a:schemeClr val="tx1"/>
                </a:solidFill>
                <a:latin typeface="Arial" panose="020B0604020202020204" pitchFamily="34" charset="0"/>
              </a:defRPr>
            </a:lvl4pPr>
            <a:lvl5pPr marL="2057400" indent="-228600" eaLnBrk="0" hangingPunct="0">
              <a:defRPr b="1">
                <a:solidFill>
                  <a:schemeClr val="tx1"/>
                </a:solidFill>
                <a:latin typeface="Arial" panose="020B0604020202020204" pitchFamily="34" charset="0"/>
              </a:defRPr>
            </a:lvl5pPr>
            <a:lvl6pPr marL="2514600" indent="-228600" algn="ctr" eaLnBrk="0" fontAlgn="base" hangingPunct="0">
              <a:spcBef>
                <a:spcPct val="0"/>
              </a:spcBef>
              <a:spcAft>
                <a:spcPct val="0"/>
              </a:spcAft>
              <a:defRPr b="1">
                <a:solidFill>
                  <a:schemeClr val="tx1"/>
                </a:solidFill>
                <a:latin typeface="Arial" panose="020B0604020202020204" pitchFamily="34" charset="0"/>
              </a:defRPr>
            </a:lvl6pPr>
            <a:lvl7pPr marL="2971800" indent="-228600" algn="ctr" eaLnBrk="0" fontAlgn="base" hangingPunct="0">
              <a:spcBef>
                <a:spcPct val="0"/>
              </a:spcBef>
              <a:spcAft>
                <a:spcPct val="0"/>
              </a:spcAft>
              <a:defRPr b="1">
                <a:solidFill>
                  <a:schemeClr val="tx1"/>
                </a:solidFill>
                <a:latin typeface="Arial" panose="020B0604020202020204" pitchFamily="34" charset="0"/>
              </a:defRPr>
            </a:lvl7pPr>
            <a:lvl8pPr marL="3429000" indent="-228600" algn="ctr" eaLnBrk="0" fontAlgn="base" hangingPunct="0">
              <a:spcBef>
                <a:spcPct val="0"/>
              </a:spcBef>
              <a:spcAft>
                <a:spcPct val="0"/>
              </a:spcAft>
              <a:defRPr b="1">
                <a:solidFill>
                  <a:schemeClr val="tx1"/>
                </a:solidFill>
                <a:latin typeface="Arial" panose="020B0604020202020204" pitchFamily="34" charset="0"/>
              </a:defRPr>
            </a:lvl8pPr>
            <a:lvl9pPr marL="3886200" indent="-228600" algn="ctr" eaLnBrk="0" fontAlgn="base" hangingPunct="0">
              <a:spcBef>
                <a:spcPct val="0"/>
              </a:spcBef>
              <a:spcAft>
                <a:spcPct val="0"/>
              </a:spcAft>
              <a:defRPr b="1">
                <a:solidFill>
                  <a:schemeClr val="tx1"/>
                </a:solidFill>
                <a:latin typeface="Arial" panose="020B0604020202020204" pitchFamily="34" charset="0"/>
              </a:defRPr>
            </a:lvl9pPr>
          </a:lstStyle>
          <a:p>
            <a:pPr eaLnBrk="1" hangingPunct="1">
              <a:spcBef>
                <a:spcPct val="50000"/>
              </a:spcBef>
            </a:pPr>
            <a:r>
              <a:rPr lang="en-US" altLang="en-US" sz="2800" u="sng" dirty="0" smtClean="0">
                <a:solidFill>
                  <a:srgbClr val="FF0000"/>
                </a:solidFill>
                <a:latin typeface="Times New Roman" panose="02020603050405020304" pitchFamily="18" charset="0"/>
                <a:cs typeface="Times New Roman" panose="02020603050405020304" pitchFamily="18" charset="0"/>
              </a:rPr>
              <a:t>1. </a:t>
            </a:r>
            <a:r>
              <a:rPr lang="en-US" altLang="en-US" sz="2800" u="sng" dirty="0">
                <a:solidFill>
                  <a:srgbClr val="FF0000"/>
                </a:solidFill>
                <a:latin typeface="Times New Roman" panose="02020603050405020304" pitchFamily="18" charset="0"/>
                <a:cs typeface="Times New Roman" panose="02020603050405020304" pitchFamily="18" charset="0"/>
              </a:rPr>
              <a:t>Complete the </a:t>
            </a:r>
            <a:r>
              <a:rPr lang="en-US" altLang="en-US" sz="2800" u="sng" dirty="0" smtClean="0">
                <a:solidFill>
                  <a:srgbClr val="FF0000"/>
                </a:solidFill>
                <a:latin typeface="Times New Roman" panose="02020603050405020304" pitchFamily="18" charset="0"/>
                <a:cs typeface="Times New Roman" panose="02020603050405020304" pitchFamily="18" charset="0"/>
              </a:rPr>
              <a:t>story. </a:t>
            </a:r>
            <a:r>
              <a:rPr lang="en-US" altLang="en-US" sz="2800" u="sng" dirty="0">
                <a:solidFill>
                  <a:srgbClr val="FF0000"/>
                </a:solidFill>
                <a:latin typeface="Times New Roman" panose="02020603050405020304" pitchFamily="18" charset="0"/>
                <a:cs typeface="Times New Roman" panose="02020603050405020304" pitchFamily="18" charset="0"/>
              </a:rPr>
              <a:t>Use the verbs in the box </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89098"/>
                                        </p:tgtEl>
                                        <p:attrNameLst>
                                          <p:attrName>style.visibility</p:attrName>
                                        </p:attrNameLst>
                                      </p:cBhvr>
                                      <p:to>
                                        <p:strVal val="visible"/>
                                      </p:to>
                                    </p:set>
                                    <p:animEffect transition="in" filter="blinds(horizontal)">
                                      <p:cBhvr>
                                        <p:cTn id="7" dur="500"/>
                                        <p:tgtEl>
                                          <p:spTgt spid="89098"/>
                                        </p:tgtEl>
                                      </p:cBhvr>
                                    </p:animEffect>
                                  </p:childTnLst>
                                </p:cTn>
                              </p:par>
                              <p:par>
                                <p:cTn id="8" presetID="3" presetClass="entr" presetSubtype="10" fill="hold" grpId="0" nodeType="withEffect">
                                  <p:stCondLst>
                                    <p:cond delay="0"/>
                                  </p:stCondLst>
                                  <p:childTnLst>
                                    <p:set>
                                      <p:cBhvr>
                                        <p:cTn id="9" dur="1" fill="hold">
                                          <p:stCondLst>
                                            <p:cond delay="0"/>
                                          </p:stCondLst>
                                        </p:cTn>
                                        <p:tgtEl>
                                          <p:spTgt spid="89099"/>
                                        </p:tgtEl>
                                        <p:attrNameLst>
                                          <p:attrName>style.visibility</p:attrName>
                                        </p:attrNameLst>
                                      </p:cBhvr>
                                      <p:to>
                                        <p:strVal val="visible"/>
                                      </p:to>
                                    </p:set>
                                    <p:animEffect transition="in" filter="blinds(horizontal)">
                                      <p:cBhvr>
                                        <p:cTn id="10" dur="500"/>
                                        <p:tgtEl>
                                          <p:spTgt spid="89099"/>
                                        </p:tgtEl>
                                      </p:cBhvr>
                                    </p:animEffect>
                                  </p:childTnLst>
                                </p:cTn>
                              </p:par>
                              <p:par>
                                <p:cTn id="11" presetID="3" presetClass="entr" presetSubtype="10" fill="hold" grpId="0" nodeType="withEffect">
                                  <p:stCondLst>
                                    <p:cond delay="0"/>
                                  </p:stCondLst>
                                  <p:childTnLst>
                                    <p:set>
                                      <p:cBhvr>
                                        <p:cTn id="12" dur="1" fill="hold">
                                          <p:stCondLst>
                                            <p:cond delay="0"/>
                                          </p:stCondLst>
                                        </p:cTn>
                                        <p:tgtEl>
                                          <p:spTgt spid="89100"/>
                                        </p:tgtEl>
                                        <p:attrNameLst>
                                          <p:attrName>style.visibility</p:attrName>
                                        </p:attrNameLst>
                                      </p:cBhvr>
                                      <p:to>
                                        <p:strVal val="visible"/>
                                      </p:to>
                                    </p:set>
                                    <p:animEffect transition="in" filter="blinds(horizontal)">
                                      <p:cBhvr>
                                        <p:cTn id="13" dur="500"/>
                                        <p:tgtEl>
                                          <p:spTgt spid="89100"/>
                                        </p:tgtEl>
                                      </p:cBhvr>
                                    </p:animEffect>
                                  </p:childTnLst>
                                </p:cTn>
                              </p:par>
                              <p:par>
                                <p:cTn id="14" presetID="3" presetClass="entr" presetSubtype="10" fill="hold" grpId="0" nodeType="withEffect">
                                  <p:stCondLst>
                                    <p:cond delay="0"/>
                                  </p:stCondLst>
                                  <p:childTnLst>
                                    <p:set>
                                      <p:cBhvr>
                                        <p:cTn id="15" dur="1" fill="hold">
                                          <p:stCondLst>
                                            <p:cond delay="0"/>
                                          </p:stCondLst>
                                        </p:cTn>
                                        <p:tgtEl>
                                          <p:spTgt spid="89101"/>
                                        </p:tgtEl>
                                        <p:attrNameLst>
                                          <p:attrName>style.visibility</p:attrName>
                                        </p:attrNameLst>
                                      </p:cBhvr>
                                      <p:to>
                                        <p:strVal val="visible"/>
                                      </p:to>
                                    </p:set>
                                    <p:animEffect transition="in" filter="blinds(horizontal)">
                                      <p:cBhvr>
                                        <p:cTn id="16" dur="500"/>
                                        <p:tgtEl>
                                          <p:spTgt spid="89101"/>
                                        </p:tgtEl>
                                      </p:cBhvr>
                                    </p:animEffect>
                                  </p:childTnLst>
                                </p:cTn>
                              </p:par>
                              <p:par>
                                <p:cTn id="17" presetID="3" presetClass="entr" presetSubtype="10" fill="hold" grpId="0" nodeType="withEffect">
                                  <p:stCondLst>
                                    <p:cond delay="0"/>
                                  </p:stCondLst>
                                  <p:childTnLst>
                                    <p:set>
                                      <p:cBhvr>
                                        <p:cTn id="18" dur="1" fill="hold">
                                          <p:stCondLst>
                                            <p:cond delay="0"/>
                                          </p:stCondLst>
                                        </p:cTn>
                                        <p:tgtEl>
                                          <p:spTgt spid="89102"/>
                                        </p:tgtEl>
                                        <p:attrNameLst>
                                          <p:attrName>style.visibility</p:attrName>
                                        </p:attrNameLst>
                                      </p:cBhvr>
                                      <p:to>
                                        <p:strVal val="visible"/>
                                      </p:to>
                                    </p:set>
                                    <p:animEffect transition="in" filter="blinds(horizontal)">
                                      <p:cBhvr>
                                        <p:cTn id="19" dur="500"/>
                                        <p:tgtEl>
                                          <p:spTgt spid="89102"/>
                                        </p:tgtEl>
                                      </p:cBhvr>
                                    </p:animEffect>
                                  </p:childTnLst>
                                </p:cTn>
                              </p:par>
                              <p:par>
                                <p:cTn id="20" presetID="3" presetClass="entr" presetSubtype="10" fill="hold" grpId="0" nodeType="withEffect">
                                  <p:stCondLst>
                                    <p:cond delay="0"/>
                                  </p:stCondLst>
                                  <p:childTnLst>
                                    <p:set>
                                      <p:cBhvr>
                                        <p:cTn id="21" dur="1" fill="hold">
                                          <p:stCondLst>
                                            <p:cond delay="0"/>
                                          </p:stCondLst>
                                        </p:cTn>
                                        <p:tgtEl>
                                          <p:spTgt spid="89107"/>
                                        </p:tgtEl>
                                        <p:attrNameLst>
                                          <p:attrName>style.visibility</p:attrName>
                                        </p:attrNameLst>
                                      </p:cBhvr>
                                      <p:to>
                                        <p:strVal val="visible"/>
                                      </p:to>
                                    </p:set>
                                    <p:animEffect transition="in" filter="blinds(horizontal)">
                                      <p:cBhvr>
                                        <p:cTn id="22" dur="500"/>
                                        <p:tgtEl>
                                          <p:spTgt spid="89107"/>
                                        </p:tgtEl>
                                      </p:cBhvr>
                                    </p:animEffect>
                                  </p:childTnLst>
                                </p:cTn>
                              </p:par>
                              <p:par>
                                <p:cTn id="23" presetID="3" presetClass="entr" presetSubtype="10" fill="hold" grpId="0" nodeType="withEffect">
                                  <p:stCondLst>
                                    <p:cond delay="0"/>
                                  </p:stCondLst>
                                  <p:childTnLst>
                                    <p:set>
                                      <p:cBhvr>
                                        <p:cTn id="24" dur="1" fill="hold">
                                          <p:stCondLst>
                                            <p:cond delay="0"/>
                                          </p:stCondLst>
                                        </p:cTn>
                                        <p:tgtEl>
                                          <p:spTgt spid="89106"/>
                                        </p:tgtEl>
                                        <p:attrNameLst>
                                          <p:attrName>style.visibility</p:attrName>
                                        </p:attrNameLst>
                                      </p:cBhvr>
                                      <p:to>
                                        <p:strVal val="visible"/>
                                      </p:to>
                                    </p:set>
                                    <p:animEffect transition="in" filter="blinds(horizontal)">
                                      <p:cBhvr>
                                        <p:cTn id="25" dur="500"/>
                                        <p:tgtEl>
                                          <p:spTgt spid="89106"/>
                                        </p:tgtEl>
                                      </p:cBhvr>
                                    </p:animEffect>
                                  </p:childTnLst>
                                </p:cTn>
                              </p:par>
                              <p:par>
                                <p:cTn id="26" presetID="3" presetClass="entr" presetSubtype="10" fill="hold" grpId="0" nodeType="withEffect">
                                  <p:stCondLst>
                                    <p:cond delay="0"/>
                                  </p:stCondLst>
                                  <p:childTnLst>
                                    <p:set>
                                      <p:cBhvr>
                                        <p:cTn id="27" dur="1" fill="hold">
                                          <p:stCondLst>
                                            <p:cond delay="0"/>
                                          </p:stCondLst>
                                        </p:cTn>
                                        <p:tgtEl>
                                          <p:spTgt spid="89105"/>
                                        </p:tgtEl>
                                        <p:attrNameLst>
                                          <p:attrName>style.visibility</p:attrName>
                                        </p:attrNameLst>
                                      </p:cBhvr>
                                      <p:to>
                                        <p:strVal val="visible"/>
                                      </p:to>
                                    </p:set>
                                    <p:animEffect transition="in" filter="blinds(horizontal)">
                                      <p:cBhvr>
                                        <p:cTn id="28" dur="500"/>
                                        <p:tgtEl>
                                          <p:spTgt spid="89105"/>
                                        </p:tgtEl>
                                      </p:cBhvr>
                                    </p:animEffect>
                                  </p:childTnLst>
                                </p:cTn>
                              </p:par>
                              <p:par>
                                <p:cTn id="29" presetID="3" presetClass="entr" presetSubtype="10" fill="hold" grpId="0" nodeType="withEffect">
                                  <p:stCondLst>
                                    <p:cond delay="0"/>
                                  </p:stCondLst>
                                  <p:childTnLst>
                                    <p:set>
                                      <p:cBhvr>
                                        <p:cTn id="30" dur="1" fill="hold">
                                          <p:stCondLst>
                                            <p:cond delay="0"/>
                                          </p:stCondLst>
                                        </p:cTn>
                                        <p:tgtEl>
                                          <p:spTgt spid="89104"/>
                                        </p:tgtEl>
                                        <p:attrNameLst>
                                          <p:attrName>style.visibility</p:attrName>
                                        </p:attrNameLst>
                                      </p:cBhvr>
                                      <p:to>
                                        <p:strVal val="visible"/>
                                      </p:to>
                                    </p:set>
                                    <p:animEffect transition="in" filter="blinds(horizontal)">
                                      <p:cBhvr>
                                        <p:cTn id="31" dur="500"/>
                                        <p:tgtEl>
                                          <p:spTgt spid="89104"/>
                                        </p:tgtEl>
                                      </p:cBhvr>
                                    </p:animEffect>
                                  </p:childTnLst>
                                </p:cTn>
                              </p:par>
                              <p:par>
                                <p:cTn id="32" presetID="3" presetClass="entr" presetSubtype="10" fill="hold" grpId="0" nodeType="withEffect">
                                  <p:stCondLst>
                                    <p:cond delay="0"/>
                                  </p:stCondLst>
                                  <p:childTnLst>
                                    <p:set>
                                      <p:cBhvr>
                                        <p:cTn id="33" dur="1" fill="hold">
                                          <p:stCondLst>
                                            <p:cond delay="0"/>
                                          </p:stCondLst>
                                        </p:cTn>
                                        <p:tgtEl>
                                          <p:spTgt spid="89103"/>
                                        </p:tgtEl>
                                        <p:attrNameLst>
                                          <p:attrName>style.visibility</p:attrName>
                                        </p:attrNameLst>
                                      </p:cBhvr>
                                      <p:to>
                                        <p:strVal val="visible"/>
                                      </p:to>
                                    </p:set>
                                    <p:animEffect transition="in" filter="blinds(horizontal)">
                                      <p:cBhvr>
                                        <p:cTn id="34" dur="500"/>
                                        <p:tgtEl>
                                          <p:spTgt spid="89103"/>
                                        </p:tgtEl>
                                      </p:cBhvr>
                                    </p:animEffect>
                                  </p:childTnLst>
                                </p:cTn>
                              </p:par>
                              <p:par>
                                <p:cTn id="35" presetID="3" presetClass="entr" presetSubtype="10" fill="hold" nodeType="withEffect">
                                  <p:stCondLst>
                                    <p:cond delay="0"/>
                                  </p:stCondLst>
                                  <p:childTnLst>
                                    <p:set>
                                      <p:cBhvr>
                                        <p:cTn id="36" dur="1" fill="hold">
                                          <p:stCondLst>
                                            <p:cond delay="0"/>
                                          </p:stCondLst>
                                        </p:cTn>
                                        <p:tgtEl>
                                          <p:spTgt spid="89097"/>
                                        </p:tgtEl>
                                        <p:attrNameLst>
                                          <p:attrName>style.visibility</p:attrName>
                                        </p:attrNameLst>
                                      </p:cBhvr>
                                      <p:to>
                                        <p:strVal val="visible"/>
                                      </p:to>
                                    </p:set>
                                    <p:animEffect transition="in" filter="blinds(horizontal)">
                                      <p:cBhvr>
                                        <p:cTn id="37" dur="500"/>
                                        <p:tgtEl>
                                          <p:spTgt spid="89097"/>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3" presetClass="exit" presetSubtype="10" fill="hold" grpId="1" nodeType="clickEffect">
                                  <p:stCondLst>
                                    <p:cond delay="0"/>
                                  </p:stCondLst>
                                  <p:childTnLst>
                                    <p:animEffect transition="out" filter="blinds(horizontal)">
                                      <p:cBhvr>
                                        <p:cTn id="41" dur="500"/>
                                        <p:tgtEl>
                                          <p:spTgt spid="89106"/>
                                        </p:tgtEl>
                                      </p:cBhvr>
                                    </p:animEffect>
                                    <p:set>
                                      <p:cBhvr>
                                        <p:cTn id="42" dur="1" fill="hold">
                                          <p:stCondLst>
                                            <p:cond delay="499"/>
                                          </p:stCondLst>
                                        </p:cTn>
                                        <p:tgtEl>
                                          <p:spTgt spid="89106"/>
                                        </p:tgtEl>
                                        <p:attrNameLst>
                                          <p:attrName>style.visibility</p:attrName>
                                        </p:attrNameLst>
                                      </p:cBhvr>
                                      <p:to>
                                        <p:strVal val="hidden"/>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49" presetClass="path" presetSubtype="0" accel="50000" decel="50000" fill="hold" nodeType="clickEffect">
                                  <p:stCondLst>
                                    <p:cond delay="0"/>
                                  </p:stCondLst>
                                  <p:childTnLst>
                                    <p:animMotion origin="layout" path="M -0.125 0.01343 L -0.37084 0.28218 " pathEditMode="relative" rAng="0" ptsTypes="AA">
                                      <p:cBhvr>
                                        <p:cTn id="46" dur="2000" fill="hold"/>
                                        <p:tgtEl>
                                          <p:spTgt spid="89102"/>
                                        </p:tgtEl>
                                        <p:attrNameLst>
                                          <p:attrName>ppt_x</p:attrName>
                                          <p:attrName>ppt_y</p:attrName>
                                        </p:attrNameLst>
                                      </p:cBhvr>
                                      <p:rCtr x="-12292" y="13426"/>
                                    </p:animMotion>
                                  </p:childTnLst>
                                </p:cTn>
                              </p:par>
                            </p:childTnLst>
                          </p:cTn>
                        </p:par>
                      </p:childTnLst>
                    </p:cTn>
                  </p:par>
                  <p:par>
                    <p:cTn id="47" fill="hold" nodeType="clickPar">
                      <p:stCondLst>
                        <p:cond delay="indefinite"/>
                      </p:stCondLst>
                      <p:childTnLst>
                        <p:par>
                          <p:cTn id="48" fill="hold" nodeType="withGroup">
                            <p:stCondLst>
                              <p:cond delay="0"/>
                            </p:stCondLst>
                            <p:childTnLst>
                              <p:par>
                                <p:cTn id="49" presetID="42" presetClass="path" presetSubtype="0" accel="50000" decel="50000" fill="hold" grpId="1" nodeType="clickEffect">
                                  <p:stCondLst>
                                    <p:cond delay="0"/>
                                  </p:stCondLst>
                                  <p:childTnLst>
                                    <p:animMotion origin="layout" path="M -0.05 -0.00879 L -0.47083 0.38195 " pathEditMode="relative" rAng="0" ptsTypes="AA">
                                      <p:cBhvr>
                                        <p:cTn id="50" dur="2000" fill="hold"/>
                                        <p:tgtEl>
                                          <p:spTgt spid="89101"/>
                                        </p:tgtEl>
                                        <p:attrNameLst>
                                          <p:attrName>ppt_x</p:attrName>
                                          <p:attrName>ppt_y</p:attrName>
                                        </p:attrNameLst>
                                      </p:cBhvr>
                                      <p:rCtr x="-21042" y="19537"/>
                                    </p:animMotion>
                                  </p:childTnLst>
                                </p:cTn>
                              </p:par>
                            </p:childTnLst>
                          </p:cTn>
                        </p:par>
                      </p:childTnLst>
                    </p:cTn>
                  </p:par>
                  <p:par>
                    <p:cTn id="51" fill="hold" nodeType="clickPar">
                      <p:stCondLst>
                        <p:cond delay="indefinite"/>
                      </p:stCondLst>
                      <p:childTnLst>
                        <p:par>
                          <p:cTn id="52" fill="hold" nodeType="withGroup">
                            <p:stCondLst>
                              <p:cond delay="0"/>
                            </p:stCondLst>
                            <p:childTnLst>
                              <p:par>
                                <p:cTn id="53" presetID="42" presetClass="path" presetSubtype="0" accel="50000" decel="50000" fill="hold" grpId="1" nodeType="clickEffect">
                                  <p:stCondLst>
                                    <p:cond delay="0"/>
                                  </p:stCondLst>
                                  <p:childTnLst>
                                    <p:animMotion origin="layout" path="M -0.04584 -0.0088 L -0.17084 0.30185 " pathEditMode="relative" rAng="0" ptsTypes="AA">
                                      <p:cBhvr>
                                        <p:cTn id="54" dur="2000" fill="hold"/>
                                        <p:tgtEl>
                                          <p:spTgt spid="89107"/>
                                        </p:tgtEl>
                                        <p:attrNameLst>
                                          <p:attrName>ppt_x</p:attrName>
                                          <p:attrName>ppt_y</p:attrName>
                                        </p:attrNameLst>
                                      </p:cBhvr>
                                      <p:rCtr x="-6250" y="15532"/>
                                    </p:animMotion>
                                  </p:childTnLst>
                                </p:cTn>
                              </p:par>
                            </p:childTnLst>
                          </p:cTn>
                        </p:par>
                      </p:childTnLst>
                    </p:cTn>
                  </p:par>
                  <p:par>
                    <p:cTn id="55" fill="hold" nodeType="clickPar">
                      <p:stCondLst>
                        <p:cond delay="indefinite"/>
                      </p:stCondLst>
                      <p:childTnLst>
                        <p:par>
                          <p:cTn id="56" fill="hold" nodeType="withGroup">
                            <p:stCondLst>
                              <p:cond delay="0"/>
                            </p:stCondLst>
                            <p:childTnLst>
                              <p:par>
                                <p:cTn id="57" presetID="42" presetClass="path" presetSubtype="0" accel="50000" decel="50000" fill="hold" grpId="1" nodeType="clickEffect">
                                  <p:stCondLst>
                                    <p:cond delay="0"/>
                                  </p:stCondLst>
                                  <p:childTnLst>
                                    <p:animMotion origin="layout" path="M -0.0375 -0.0088 L 0.44583 0.35741 " pathEditMode="relative" rAng="0" ptsTypes="AA">
                                      <p:cBhvr>
                                        <p:cTn id="58" dur="2000" fill="hold"/>
                                        <p:tgtEl>
                                          <p:spTgt spid="89103"/>
                                        </p:tgtEl>
                                        <p:attrNameLst>
                                          <p:attrName>ppt_x</p:attrName>
                                          <p:attrName>ppt_y</p:attrName>
                                        </p:attrNameLst>
                                      </p:cBhvr>
                                      <p:rCtr x="24167" y="18310"/>
                                    </p:animMotion>
                                  </p:childTnLst>
                                </p:cTn>
                              </p:par>
                            </p:childTnLst>
                          </p:cTn>
                        </p:par>
                      </p:childTnLst>
                    </p:cTn>
                  </p:par>
                  <p:par>
                    <p:cTn id="59" fill="hold" nodeType="clickPar">
                      <p:stCondLst>
                        <p:cond delay="indefinite"/>
                      </p:stCondLst>
                      <p:childTnLst>
                        <p:par>
                          <p:cTn id="60" fill="hold" nodeType="withGroup">
                            <p:stCondLst>
                              <p:cond delay="0"/>
                            </p:stCondLst>
                            <p:childTnLst>
                              <p:par>
                                <p:cTn id="61" presetID="49" presetClass="path" presetSubtype="0" accel="50000" decel="50000" fill="hold" grpId="1" nodeType="clickEffect">
                                  <p:stCondLst>
                                    <p:cond delay="0"/>
                                  </p:stCondLst>
                                  <p:childTnLst>
                                    <p:animMotion origin="layout" path="M -0.05 -0.0199 L -0.35416 0.49283 " pathEditMode="relative" rAng="0" ptsTypes="AA">
                                      <p:cBhvr>
                                        <p:cTn id="62" dur="2000" fill="hold"/>
                                        <p:tgtEl>
                                          <p:spTgt spid="89100"/>
                                        </p:tgtEl>
                                        <p:attrNameLst>
                                          <p:attrName>ppt_x</p:attrName>
                                          <p:attrName>ppt_y</p:attrName>
                                        </p:attrNameLst>
                                      </p:cBhvr>
                                      <p:rCtr x="-15208" y="25625"/>
                                    </p:animMotion>
                                  </p:childTnLst>
                                </p:cTn>
                              </p:par>
                            </p:childTnLst>
                          </p:cTn>
                        </p:par>
                      </p:childTnLst>
                    </p:cTn>
                  </p:par>
                  <p:par>
                    <p:cTn id="63" fill="hold" nodeType="clickPar">
                      <p:stCondLst>
                        <p:cond delay="indefinite"/>
                      </p:stCondLst>
                      <p:childTnLst>
                        <p:par>
                          <p:cTn id="64" fill="hold" nodeType="withGroup">
                            <p:stCondLst>
                              <p:cond delay="0"/>
                            </p:stCondLst>
                            <p:childTnLst>
                              <p:par>
                                <p:cTn id="65" presetID="49" presetClass="path" presetSubtype="0" accel="50000" decel="50000" fill="hold" grpId="1" nodeType="clickEffect">
                                  <p:stCondLst>
                                    <p:cond delay="0"/>
                                  </p:stCondLst>
                                  <p:childTnLst>
                                    <p:animMotion origin="layout" path="M 0.10417 0.0912 L 0.35417 0.42431 " pathEditMode="relative" rAng="0" ptsTypes="AA">
                                      <p:cBhvr>
                                        <p:cTn id="66" dur="2000" fill="hold"/>
                                        <p:tgtEl>
                                          <p:spTgt spid="89105"/>
                                        </p:tgtEl>
                                        <p:attrNameLst>
                                          <p:attrName>ppt_x</p:attrName>
                                          <p:attrName>ppt_y</p:attrName>
                                        </p:attrNameLst>
                                      </p:cBhvr>
                                      <p:rCtr x="12500" y="16644"/>
                                    </p:animMotion>
                                  </p:childTnLst>
                                </p:cTn>
                              </p:par>
                            </p:childTnLst>
                          </p:cTn>
                        </p:par>
                      </p:childTnLst>
                    </p:cTn>
                  </p:par>
                  <p:par>
                    <p:cTn id="67" fill="hold" nodeType="clickPar">
                      <p:stCondLst>
                        <p:cond delay="indefinite"/>
                      </p:stCondLst>
                      <p:childTnLst>
                        <p:par>
                          <p:cTn id="68" fill="hold" nodeType="withGroup">
                            <p:stCondLst>
                              <p:cond delay="0"/>
                            </p:stCondLst>
                            <p:childTnLst>
                              <p:par>
                                <p:cTn id="69" presetID="49" presetClass="path" presetSubtype="0" accel="50000" decel="50000" fill="hold" grpId="1" nodeType="clickEffect">
                                  <p:stCondLst>
                                    <p:cond delay="0"/>
                                  </p:stCondLst>
                                  <p:childTnLst>
                                    <p:animMotion origin="layout" path="M -0.17917 0.00231 L 0.3125 0.60162 " pathEditMode="relative" rAng="0" ptsTypes="AA">
                                      <p:cBhvr>
                                        <p:cTn id="70" dur="2000" fill="hold"/>
                                        <p:tgtEl>
                                          <p:spTgt spid="89104"/>
                                        </p:tgtEl>
                                        <p:attrNameLst>
                                          <p:attrName>ppt_x</p:attrName>
                                          <p:attrName>ppt_y</p:attrName>
                                        </p:attrNameLst>
                                      </p:cBhvr>
                                      <p:rCtr x="24583" y="29954"/>
                                    </p:animMotion>
                                  </p:childTnLst>
                                </p:cTn>
                              </p:par>
                            </p:childTnLst>
                          </p:cTn>
                        </p:par>
                      </p:childTnLst>
                    </p:cTn>
                  </p:par>
                  <p:par>
                    <p:cTn id="71" fill="hold" nodeType="clickPar">
                      <p:stCondLst>
                        <p:cond delay="indefinite"/>
                      </p:stCondLst>
                      <p:childTnLst>
                        <p:par>
                          <p:cTn id="72" fill="hold" nodeType="withGroup">
                            <p:stCondLst>
                              <p:cond delay="0"/>
                            </p:stCondLst>
                            <p:childTnLst>
                              <p:par>
                                <p:cTn id="73" presetID="49" presetClass="path" presetSubtype="0" accel="50000" decel="50000" fill="hold" grpId="1" nodeType="clickEffect">
                                  <p:stCondLst>
                                    <p:cond delay="0"/>
                                  </p:stCondLst>
                                  <p:childTnLst>
                                    <p:animMotion origin="layout" path="M -0.22917 -0.00879 L 0.05625 0.72454 " pathEditMode="relative" rAng="0" ptsTypes="AA">
                                      <p:cBhvr>
                                        <p:cTn id="74" dur="2000" fill="hold"/>
                                        <p:tgtEl>
                                          <p:spTgt spid="89098"/>
                                        </p:tgtEl>
                                        <p:attrNameLst>
                                          <p:attrName>ppt_x</p:attrName>
                                          <p:attrName>ppt_y</p:attrName>
                                        </p:attrNameLst>
                                      </p:cBhvr>
                                      <p:rCtr x="14271" y="36667"/>
                                    </p:animMotion>
                                  </p:childTnLst>
                                </p:cTn>
                              </p:par>
                            </p:childTnLst>
                          </p:cTn>
                        </p:par>
                      </p:childTnLst>
                    </p:cTn>
                  </p:par>
                  <p:par>
                    <p:cTn id="75" fill="hold" nodeType="clickPar">
                      <p:stCondLst>
                        <p:cond delay="indefinite"/>
                      </p:stCondLst>
                      <p:childTnLst>
                        <p:par>
                          <p:cTn id="76" fill="hold" nodeType="withGroup">
                            <p:stCondLst>
                              <p:cond delay="0"/>
                            </p:stCondLst>
                            <p:childTnLst>
                              <p:par>
                                <p:cTn id="77" presetID="49" presetClass="path" presetSubtype="0" accel="50000" decel="50000" fill="hold" grpId="1" nodeType="clickEffect">
                                  <p:stCondLst>
                                    <p:cond delay="0"/>
                                  </p:stCondLst>
                                  <p:childTnLst>
                                    <p:animMotion origin="layout" path="M -0.075 -0.03102 L 0.33333 0.72454 " pathEditMode="relative" rAng="0" ptsTypes="AA">
                                      <p:cBhvr>
                                        <p:cTn id="78" dur="2000" fill="hold"/>
                                        <p:tgtEl>
                                          <p:spTgt spid="89099"/>
                                        </p:tgtEl>
                                        <p:attrNameLst>
                                          <p:attrName>ppt_x</p:attrName>
                                          <p:attrName>ppt_y</p:attrName>
                                        </p:attrNameLst>
                                      </p:cBhvr>
                                      <p:rCtr x="20417" y="37778"/>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098" grpId="0"/>
      <p:bldP spid="89098" grpId="1"/>
      <p:bldP spid="89099" grpId="0"/>
      <p:bldP spid="89099" grpId="1"/>
      <p:bldP spid="89100" grpId="0"/>
      <p:bldP spid="89100" grpId="1"/>
      <p:bldP spid="89101" grpId="0"/>
      <p:bldP spid="89101" grpId="1"/>
      <p:bldP spid="89102" grpId="0"/>
      <p:bldP spid="89103" grpId="0"/>
      <p:bldP spid="89103" grpId="1"/>
      <p:bldP spid="89104" grpId="0"/>
      <p:bldP spid="89104" grpId="1"/>
      <p:bldP spid="89105" grpId="0"/>
      <p:bldP spid="89105" grpId="1"/>
      <p:bldP spid="89106" grpId="0"/>
      <p:bldP spid="89106" grpId="1"/>
      <p:bldP spid="89107" grpId="0"/>
      <p:bldP spid="89107" grpId="1"/>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1456</TotalTime>
  <Words>809</Words>
  <Application>Microsoft Office PowerPoint</Application>
  <PresentationFormat>On-screen Show (4:3)</PresentationFormat>
  <Paragraphs>119</Paragraphs>
  <Slides>12</Slides>
  <Notes>1</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12</vt:i4>
      </vt:variant>
    </vt:vector>
  </HeadingPairs>
  <TitlesOfParts>
    <vt:vector size="21" baseType="lpstr">
      <vt:lpstr>.VnTime</vt:lpstr>
      <vt:lpstr>.VnTimeH</vt:lpstr>
      <vt:lpstr>Arial</vt:lpstr>
      <vt:lpstr>Calibri</vt:lpstr>
      <vt:lpstr>Calibri Light</vt:lpstr>
      <vt:lpstr>Impact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&lt;arabianhorse&gt;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Cty Thanh Phat</dc:creator>
  <cp:lastModifiedBy>Duy Đặng - CV . PTLG</cp:lastModifiedBy>
  <cp:revision>156</cp:revision>
  <dcterms:created xsi:type="dcterms:W3CDTF">2009-08-26T08:35:08Z</dcterms:created>
  <dcterms:modified xsi:type="dcterms:W3CDTF">2021-10-12T04:17:01Z</dcterms:modified>
</cp:coreProperties>
</file>